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1" r:id="rId3"/>
    <p:sldId id="262" r:id="rId4"/>
    <p:sldId id="263" r:id="rId5"/>
    <p:sldId id="257" r:id="rId6"/>
    <p:sldId id="258" r:id="rId7"/>
    <p:sldId id="259" r:id="rId8"/>
    <p:sldId id="260"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35"/>
    <p:restoredTop sz="94694"/>
  </p:normalViewPr>
  <p:slideViewPr>
    <p:cSldViewPr snapToGrid="0" snapToObjects="1">
      <p:cViewPr varScale="1">
        <p:scale>
          <a:sx n="121" d="100"/>
          <a:sy n="121" d="100"/>
        </p:scale>
        <p:origin x="2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8AD87-009B-7746-B6DA-2BE83D54B71F}" type="datetimeFigureOut">
              <a:rPr lang="en-US" smtClean="0"/>
              <a:t>5/17/22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E89F6-FA61-BC4B-9E52-5F98D2A585D1}" type="slidenum">
              <a:rPr lang="en-US" smtClean="0"/>
              <a:t>‹#›</a:t>
            </a:fld>
            <a:endParaRPr lang="en-US"/>
          </a:p>
        </p:txBody>
      </p:sp>
    </p:spTree>
    <p:extLst>
      <p:ext uri="{BB962C8B-B14F-4D97-AF65-F5344CB8AC3E}">
        <p14:creationId xmlns:p14="http://schemas.microsoft.com/office/powerpoint/2010/main" val="2134111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topic for this year.  World Day of Prayer for Adventists is on May 21, but the VIVA organization have an entire weekend, June 4-5.  You can do it when you have a slot available in your church.</a:t>
            </a:r>
          </a:p>
        </p:txBody>
      </p:sp>
      <p:sp>
        <p:nvSpPr>
          <p:cNvPr id="4" name="Slide Number Placeholder 3"/>
          <p:cNvSpPr>
            <a:spLocks noGrp="1"/>
          </p:cNvSpPr>
          <p:nvPr>
            <p:ph type="sldNum" sz="quarter" idx="5"/>
          </p:nvPr>
        </p:nvSpPr>
        <p:spPr/>
        <p:txBody>
          <a:bodyPr/>
          <a:lstStyle/>
          <a:p>
            <a:fld id="{373E89F6-FA61-BC4B-9E52-5F98D2A585D1}" type="slidenum">
              <a:rPr lang="en-US" smtClean="0"/>
              <a:t>1</a:t>
            </a:fld>
            <a:endParaRPr lang="en-US"/>
          </a:p>
        </p:txBody>
      </p:sp>
    </p:spTree>
    <p:extLst>
      <p:ext uri="{BB962C8B-B14F-4D97-AF65-F5344CB8AC3E}">
        <p14:creationId xmlns:p14="http://schemas.microsoft.com/office/powerpoint/2010/main" val="1378581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are on the next slide.</a:t>
            </a:r>
          </a:p>
        </p:txBody>
      </p:sp>
      <p:sp>
        <p:nvSpPr>
          <p:cNvPr id="4" name="Slide Number Placeholder 3"/>
          <p:cNvSpPr>
            <a:spLocks noGrp="1"/>
          </p:cNvSpPr>
          <p:nvPr>
            <p:ph type="sldNum" sz="quarter" idx="5"/>
          </p:nvPr>
        </p:nvSpPr>
        <p:spPr/>
        <p:txBody>
          <a:bodyPr/>
          <a:lstStyle/>
          <a:p>
            <a:fld id="{373E89F6-FA61-BC4B-9E52-5F98D2A585D1}" type="slidenum">
              <a:rPr lang="en-US" smtClean="0"/>
              <a:t>2</a:t>
            </a:fld>
            <a:endParaRPr lang="en-US"/>
          </a:p>
        </p:txBody>
      </p:sp>
    </p:spTree>
    <p:extLst>
      <p:ext uri="{BB962C8B-B14F-4D97-AF65-F5344CB8AC3E}">
        <p14:creationId xmlns:p14="http://schemas.microsoft.com/office/powerpoint/2010/main" val="3824535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children answer but share these answers if they don’t mention them. 1. Make sure you’re not bullying anyone. 2. Tell a teacher or parent if you see bullying. 3. Make friends with a child who’s being bullied. 4. Make large signs against bullying. 5. Talk about it on the radio, on social media, etc.</a:t>
            </a:r>
          </a:p>
        </p:txBody>
      </p:sp>
      <p:sp>
        <p:nvSpPr>
          <p:cNvPr id="4" name="Slide Number Placeholder 3"/>
          <p:cNvSpPr>
            <a:spLocks noGrp="1"/>
          </p:cNvSpPr>
          <p:nvPr>
            <p:ph type="sldNum" sz="quarter" idx="5"/>
          </p:nvPr>
        </p:nvSpPr>
        <p:spPr/>
        <p:txBody>
          <a:bodyPr/>
          <a:lstStyle/>
          <a:p>
            <a:fld id="{373E89F6-FA61-BC4B-9E52-5F98D2A585D1}" type="slidenum">
              <a:rPr lang="en-US" smtClean="0"/>
              <a:t>5</a:t>
            </a:fld>
            <a:endParaRPr lang="en-US"/>
          </a:p>
        </p:txBody>
      </p:sp>
    </p:spTree>
    <p:extLst>
      <p:ext uri="{BB962C8B-B14F-4D97-AF65-F5344CB8AC3E}">
        <p14:creationId xmlns:p14="http://schemas.microsoft.com/office/powerpoint/2010/main" val="314454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Ask your parents to help you put aside money every month to help someone who doesn’t have enough food, or clothes, or what is needed to attend school. 2. Ask your teachers to start a ”No Child Left Behind” fund. 3. Pray to God for wisdom and help.</a:t>
            </a:r>
          </a:p>
        </p:txBody>
      </p:sp>
      <p:sp>
        <p:nvSpPr>
          <p:cNvPr id="4" name="Slide Number Placeholder 3"/>
          <p:cNvSpPr>
            <a:spLocks noGrp="1"/>
          </p:cNvSpPr>
          <p:nvPr>
            <p:ph type="sldNum" sz="quarter" idx="5"/>
          </p:nvPr>
        </p:nvSpPr>
        <p:spPr/>
        <p:txBody>
          <a:bodyPr/>
          <a:lstStyle/>
          <a:p>
            <a:fld id="{373E89F6-FA61-BC4B-9E52-5F98D2A585D1}" type="slidenum">
              <a:rPr lang="en-US" smtClean="0"/>
              <a:t>6</a:t>
            </a:fld>
            <a:endParaRPr lang="en-US"/>
          </a:p>
        </p:txBody>
      </p:sp>
    </p:spTree>
    <p:extLst>
      <p:ext uri="{BB962C8B-B14F-4D97-AF65-F5344CB8AC3E}">
        <p14:creationId xmlns:p14="http://schemas.microsoft.com/office/powerpoint/2010/main" val="115251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Keep your eyes open for children that look scared. Tell your parents what you see. Do not approach an adult you do not know. 2. Make sure you don’t become a target, stay in safe zones.  Call the police if you see something suspicious. </a:t>
            </a:r>
          </a:p>
        </p:txBody>
      </p:sp>
      <p:sp>
        <p:nvSpPr>
          <p:cNvPr id="4" name="Slide Number Placeholder 3"/>
          <p:cNvSpPr>
            <a:spLocks noGrp="1"/>
          </p:cNvSpPr>
          <p:nvPr>
            <p:ph type="sldNum" sz="quarter" idx="5"/>
          </p:nvPr>
        </p:nvSpPr>
        <p:spPr/>
        <p:txBody>
          <a:bodyPr/>
          <a:lstStyle/>
          <a:p>
            <a:fld id="{373E89F6-FA61-BC4B-9E52-5F98D2A585D1}" type="slidenum">
              <a:rPr lang="en-US" smtClean="0"/>
              <a:t>7</a:t>
            </a:fld>
            <a:endParaRPr lang="en-US"/>
          </a:p>
        </p:txBody>
      </p:sp>
    </p:spTree>
    <p:extLst>
      <p:ext uri="{BB962C8B-B14F-4D97-AF65-F5344CB8AC3E}">
        <p14:creationId xmlns:p14="http://schemas.microsoft.com/office/powerpoint/2010/main" val="807604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Tell your parent/guardian if you see a child going to work most of the time instead of school.  2. Start a fund to help families who are poor so they can let their children go to school instead of sending them to work. 3. Pray to God for wisdom and for him to help children that are at risk.</a:t>
            </a:r>
          </a:p>
        </p:txBody>
      </p:sp>
      <p:sp>
        <p:nvSpPr>
          <p:cNvPr id="4" name="Slide Number Placeholder 3"/>
          <p:cNvSpPr>
            <a:spLocks noGrp="1"/>
          </p:cNvSpPr>
          <p:nvPr>
            <p:ph type="sldNum" sz="quarter" idx="5"/>
          </p:nvPr>
        </p:nvSpPr>
        <p:spPr/>
        <p:txBody>
          <a:bodyPr/>
          <a:lstStyle/>
          <a:p>
            <a:fld id="{373E89F6-FA61-BC4B-9E52-5F98D2A585D1}" type="slidenum">
              <a:rPr lang="en-US" smtClean="0"/>
              <a:t>8</a:t>
            </a:fld>
            <a:endParaRPr lang="en-US"/>
          </a:p>
        </p:txBody>
      </p:sp>
    </p:spTree>
    <p:extLst>
      <p:ext uri="{BB962C8B-B14F-4D97-AF65-F5344CB8AC3E}">
        <p14:creationId xmlns:p14="http://schemas.microsoft.com/office/powerpoint/2010/main" val="12448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If you see something, say something to a teacher or your parent.  2.  If you have an opportunity, speak out against abuse on the radio or social media. 3. Be a part of Women’s Ministries End-it-Now Programs. 4. Pray to God for deliverance for that child.</a:t>
            </a:r>
          </a:p>
        </p:txBody>
      </p:sp>
      <p:sp>
        <p:nvSpPr>
          <p:cNvPr id="4" name="Slide Number Placeholder 3"/>
          <p:cNvSpPr>
            <a:spLocks noGrp="1"/>
          </p:cNvSpPr>
          <p:nvPr>
            <p:ph type="sldNum" sz="quarter" idx="5"/>
          </p:nvPr>
        </p:nvSpPr>
        <p:spPr/>
        <p:txBody>
          <a:bodyPr/>
          <a:lstStyle/>
          <a:p>
            <a:fld id="{373E89F6-FA61-BC4B-9E52-5F98D2A585D1}" type="slidenum">
              <a:rPr lang="en-US" smtClean="0"/>
              <a:t>9</a:t>
            </a:fld>
            <a:endParaRPr lang="en-US"/>
          </a:p>
        </p:txBody>
      </p:sp>
    </p:spTree>
    <p:extLst>
      <p:ext uri="{BB962C8B-B14F-4D97-AF65-F5344CB8AC3E}">
        <p14:creationId xmlns:p14="http://schemas.microsoft.com/office/powerpoint/2010/main" val="1678882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Tell a teacher or your parent if you see someone touching a child where they shouldn’t touch them.  2. Make sure your friends know NOT to let anyone take pictures of them without clothes. 3. Don’t post any pictures online without your parent/guardian’s consent. 4. Pray to God for guidance and ask him to help any child that is being abused.</a:t>
            </a:r>
          </a:p>
        </p:txBody>
      </p:sp>
      <p:sp>
        <p:nvSpPr>
          <p:cNvPr id="4" name="Slide Number Placeholder 3"/>
          <p:cNvSpPr>
            <a:spLocks noGrp="1"/>
          </p:cNvSpPr>
          <p:nvPr>
            <p:ph type="sldNum" sz="quarter" idx="5"/>
          </p:nvPr>
        </p:nvSpPr>
        <p:spPr/>
        <p:txBody>
          <a:bodyPr/>
          <a:lstStyle/>
          <a:p>
            <a:fld id="{373E89F6-FA61-BC4B-9E52-5F98D2A585D1}" type="slidenum">
              <a:rPr lang="en-US" smtClean="0"/>
              <a:t>10</a:t>
            </a:fld>
            <a:endParaRPr lang="en-US"/>
          </a:p>
        </p:txBody>
      </p:sp>
    </p:spTree>
    <p:extLst>
      <p:ext uri="{BB962C8B-B14F-4D97-AF65-F5344CB8AC3E}">
        <p14:creationId xmlns:p14="http://schemas.microsoft.com/office/powerpoint/2010/main" val="3799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9EB1-3B09-648A-01A4-DBA71FA10D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A50A2C-6679-8037-BEB0-15E2E4916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3353C4-6B14-D70A-308A-FE9A0DAF0AA9}"/>
              </a:ext>
            </a:extLst>
          </p:cNvPr>
          <p:cNvSpPr>
            <a:spLocks noGrp="1"/>
          </p:cNvSpPr>
          <p:nvPr>
            <p:ph type="dt" sz="half" idx="10"/>
          </p:nvPr>
        </p:nvSpPr>
        <p:spPr/>
        <p:txBody>
          <a:bodyPr/>
          <a:lstStyle/>
          <a:p>
            <a:fld id="{F7E1E9A2-EBD4-AA44-B3E1-637FF6E24680}" type="datetimeFigureOut">
              <a:rPr lang="en-US" smtClean="0"/>
              <a:t>5/17/22</a:t>
            </a:fld>
            <a:endParaRPr lang="en-US"/>
          </a:p>
        </p:txBody>
      </p:sp>
      <p:sp>
        <p:nvSpPr>
          <p:cNvPr id="5" name="Footer Placeholder 4">
            <a:extLst>
              <a:ext uri="{FF2B5EF4-FFF2-40B4-BE49-F238E27FC236}">
                <a16:creationId xmlns:a16="http://schemas.microsoft.com/office/drawing/2014/main" id="{A7324E3E-FD84-7923-1CE0-5C19F798D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6626C-1566-562E-21FC-761EB318B520}"/>
              </a:ext>
            </a:extLst>
          </p:cNvPr>
          <p:cNvSpPr>
            <a:spLocks noGrp="1"/>
          </p:cNvSpPr>
          <p:nvPr>
            <p:ph type="sldNum" sz="quarter" idx="12"/>
          </p:nvPr>
        </p:nvSpPr>
        <p:spPr/>
        <p:txBody>
          <a:bodyPr/>
          <a:lstStyle/>
          <a:p>
            <a:fld id="{08A62395-ACD6-D448-998F-B810F2431CCB}" type="slidenum">
              <a:rPr lang="en-US" smtClean="0"/>
              <a:t>‹#›</a:t>
            </a:fld>
            <a:endParaRPr lang="en-US"/>
          </a:p>
        </p:txBody>
      </p:sp>
    </p:spTree>
    <p:extLst>
      <p:ext uri="{BB962C8B-B14F-4D97-AF65-F5344CB8AC3E}">
        <p14:creationId xmlns:p14="http://schemas.microsoft.com/office/powerpoint/2010/main" val="3983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1AE8-C955-BEF8-DA58-6EFCE983E9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B90779-542C-FFE6-E7B0-EC0F35B597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A0DED-AAA3-4552-7727-38A3DEE79846}"/>
              </a:ext>
            </a:extLst>
          </p:cNvPr>
          <p:cNvSpPr>
            <a:spLocks noGrp="1"/>
          </p:cNvSpPr>
          <p:nvPr>
            <p:ph type="dt" sz="half" idx="10"/>
          </p:nvPr>
        </p:nvSpPr>
        <p:spPr/>
        <p:txBody>
          <a:bodyPr/>
          <a:lstStyle/>
          <a:p>
            <a:fld id="{F7E1E9A2-EBD4-AA44-B3E1-637FF6E24680}" type="datetimeFigureOut">
              <a:rPr lang="en-US" smtClean="0"/>
              <a:t>5/17/22</a:t>
            </a:fld>
            <a:endParaRPr lang="en-US"/>
          </a:p>
        </p:txBody>
      </p:sp>
      <p:sp>
        <p:nvSpPr>
          <p:cNvPr id="5" name="Footer Placeholder 4">
            <a:extLst>
              <a:ext uri="{FF2B5EF4-FFF2-40B4-BE49-F238E27FC236}">
                <a16:creationId xmlns:a16="http://schemas.microsoft.com/office/drawing/2014/main" id="{7DBEA3B0-F1B4-9582-16DB-9CEFA41F8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D86F4-BD1D-CA8C-9172-342DDF49A63A}"/>
              </a:ext>
            </a:extLst>
          </p:cNvPr>
          <p:cNvSpPr>
            <a:spLocks noGrp="1"/>
          </p:cNvSpPr>
          <p:nvPr>
            <p:ph type="sldNum" sz="quarter" idx="12"/>
          </p:nvPr>
        </p:nvSpPr>
        <p:spPr/>
        <p:txBody>
          <a:bodyPr/>
          <a:lstStyle/>
          <a:p>
            <a:fld id="{08A62395-ACD6-D448-998F-B810F2431CCB}" type="slidenum">
              <a:rPr lang="en-US" smtClean="0"/>
              <a:t>‹#›</a:t>
            </a:fld>
            <a:endParaRPr lang="en-US"/>
          </a:p>
        </p:txBody>
      </p:sp>
    </p:spTree>
    <p:extLst>
      <p:ext uri="{BB962C8B-B14F-4D97-AF65-F5344CB8AC3E}">
        <p14:creationId xmlns:p14="http://schemas.microsoft.com/office/powerpoint/2010/main" val="125413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AE8232-79C2-3D64-D049-761ABF799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A968E5-DA17-C4FC-40D5-D962D7438A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4268C-E035-FE11-718D-9646174256FA}"/>
              </a:ext>
            </a:extLst>
          </p:cNvPr>
          <p:cNvSpPr>
            <a:spLocks noGrp="1"/>
          </p:cNvSpPr>
          <p:nvPr>
            <p:ph type="dt" sz="half" idx="10"/>
          </p:nvPr>
        </p:nvSpPr>
        <p:spPr/>
        <p:txBody>
          <a:bodyPr/>
          <a:lstStyle/>
          <a:p>
            <a:fld id="{F7E1E9A2-EBD4-AA44-B3E1-637FF6E24680}" type="datetimeFigureOut">
              <a:rPr lang="en-US" smtClean="0"/>
              <a:t>5/17/22</a:t>
            </a:fld>
            <a:endParaRPr lang="en-US"/>
          </a:p>
        </p:txBody>
      </p:sp>
      <p:sp>
        <p:nvSpPr>
          <p:cNvPr id="5" name="Footer Placeholder 4">
            <a:extLst>
              <a:ext uri="{FF2B5EF4-FFF2-40B4-BE49-F238E27FC236}">
                <a16:creationId xmlns:a16="http://schemas.microsoft.com/office/drawing/2014/main" id="{C3309AB3-AD33-03A6-CCE3-4E6672A0E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2DBCD-D47D-6870-EE45-ED3F60C1F0A7}"/>
              </a:ext>
            </a:extLst>
          </p:cNvPr>
          <p:cNvSpPr>
            <a:spLocks noGrp="1"/>
          </p:cNvSpPr>
          <p:nvPr>
            <p:ph type="sldNum" sz="quarter" idx="12"/>
          </p:nvPr>
        </p:nvSpPr>
        <p:spPr/>
        <p:txBody>
          <a:bodyPr/>
          <a:lstStyle/>
          <a:p>
            <a:fld id="{08A62395-ACD6-D448-998F-B810F2431CCB}" type="slidenum">
              <a:rPr lang="en-US" smtClean="0"/>
              <a:t>‹#›</a:t>
            </a:fld>
            <a:endParaRPr lang="en-US"/>
          </a:p>
        </p:txBody>
      </p:sp>
    </p:spTree>
    <p:extLst>
      <p:ext uri="{BB962C8B-B14F-4D97-AF65-F5344CB8AC3E}">
        <p14:creationId xmlns:p14="http://schemas.microsoft.com/office/powerpoint/2010/main" val="223135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E787-CC77-966C-C0CA-1650FCC06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EE070C-AC85-1E1A-0A3E-8BDEEF1E36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0A0C6-3278-3BC2-132B-0D035E06FEE7}"/>
              </a:ext>
            </a:extLst>
          </p:cNvPr>
          <p:cNvSpPr>
            <a:spLocks noGrp="1"/>
          </p:cNvSpPr>
          <p:nvPr>
            <p:ph type="dt" sz="half" idx="10"/>
          </p:nvPr>
        </p:nvSpPr>
        <p:spPr/>
        <p:txBody>
          <a:bodyPr/>
          <a:lstStyle/>
          <a:p>
            <a:fld id="{F7E1E9A2-EBD4-AA44-B3E1-637FF6E24680}" type="datetimeFigureOut">
              <a:rPr lang="en-US" smtClean="0"/>
              <a:t>5/17/22</a:t>
            </a:fld>
            <a:endParaRPr lang="en-US"/>
          </a:p>
        </p:txBody>
      </p:sp>
      <p:sp>
        <p:nvSpPr>
          <p:cNvPr id="5" name="Footer Placeholder 4">
            <a:extLst>
              <a:ext uri="{FF2B5EF4-FFF2-40B4-BE49-F238E27FC236}">
                <a16:creationId xmlns:a16="http://schemas.microsoft.com/office/drawing/2014/main" id="{8D61A396-8D4C-9652-2E83-0B07995A5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6D093-0BDC-58F5-B265-72FCC8310C20}"/>
              </a:ext>
            </a:extLst>
          </p:cNvPr>
          <p:cNvSpPr>
            <a:spLocks noGrp="1"/>
          </p:cNvSpPr>
          <p:nvPr>
            <p:ph type="sldNum" sz="quarter" idx="12"/>
          </p:nvPr>
        </p:nvSpPr>
        <p:spPr/>
        <p:txBody>
          <a:bodyPr/>
          <a:lstStyle/>
          <a:p>
            <a:fld id="{08A62395-ACD6-D448-998F-B810F2431CCB}" type="slidenum">
              <a:rPr lang="en-US" smtClean="0"/>
              <a:t>‹#›</a:t>
            </a:fld>
            <a:endParaRPr lang="en-US"/>
          </a:p>
        </p:txBody>
      </p:sp>
    </p:spTree>
    <p:extLst>
      <p:ext uri="{BB962C8B-B14F-4D97-AF65-F5344CB8AC3E}">
        <p14:creationId xmlns:p14="http://schemas.microsoft.com/office/powerpoint/2010/main" val="392331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A8130-8E89-853E-1163-A21B3324FE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02F8E9-2EB3-F596-0057-79907BBCC8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394B7D-74DC-A28C-AAEC-92456A0CFCDC}"/>
              </a:ext>
            </a:extLst>
          </p:cNvPr>
          <p:cNvSpPr>
            <a:spLocks noGrp="1"/>
          </p:cNvSpPr>
          <p:nvPr>
            <p:ph type="dt" sz="half" idx="10"/>
          </p:nvPr>
        </p:nvSpPr>
        <p:spPr/>
        <p:txBody>
          <a:bodyPr/>
          <a:lstStyle/>
          <a:p>
            <a:fld id="{F7E1E9A2-EBD4-AA44-B3E1-637FF6E24680}" type="datetimeFigureOut">
              <a:rPr lang="en-US" smtClean="0"/>
              <a:t>5/17/22</a:t>
            </a:fld>
            <a:endParaRPr lang="en-US"/>
          </a:p>
        </p:txBody>
      </p:sp>
      <p:sp>
        <p:nvSpPr>
          <p:cNvPr id="5" name="Footer Placeholder 4">
            <a:extLst>
              <a:ext uri="{FF2B5EF4-FFF2-40B4-BE49-F238E27FC236}">
                <a16:creationId xmlns:a16="http://schemas.microsoft.com/office/drawing/2014/main" id="{F4B26F62-57C7-AF24-3086-33B679679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260EF-7DC8-FFC8-6F5E-AB2DD57B00AB}"/>
              </a:ext>
            </a:extLst>
          </p:cNvPr>
          <p:cNvSpPr>
            <a:spLocks noGrp="1"/>
          </p:cNvSpPr>
          <p:nvPr>
            <p:ph type="sldNum" sz="quarter" idx="12"/>
          </p:nvPr>
        </p:nvSpPr>
        <p:spPr/>
        <p:txBody>
          <a:bodyPr/>
          <a:lstStyle/>
          <a:p>
            <a:fld id="{08A62395-ACD6-D448-998F-B810F2431CCB}" type="slidenum">
              <a:rPr lang="en-US" smtClean="0"/>
              <a:t>‹#›</a:t>
            </a:fld>
            <a:endParaRPr lang="en-US"/>
          </a:p>
        </p:txBody>
      </p:sp>
    </p:spTree>
    <p:extLst>
      <p:ext uri="{BB962C8B-B14F-4D97-AF65-F5344CB8AC3E}">
        <p14:creationId xmlns:p14="http://schemas.microsoft.com/office/powerpoint/2010/main" val="374430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CA4B-3F1C-C9F4-0BD4-5E4FC2231C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8E381-08B6-307F-9951-268EA0F7C9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173C9-841F-7A79-E3CD-32A0A038EA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821244-313C-C474-F5F5-848C58488C2F}"/>
              </a:ext>
            </a:extLst>
          </p:cNvPr>
          <p:cNvSpPr>
            <a:spLocks noGrp="1"/>
          </p:cNvSpPr>
          <p:nvPr>
            <p:ph type="dt" sz="half" idx="10"/>
          </p:nvPr>
        </p:nvSpPr>
        <p:spPr/>
        <p:txBody>
          <a:bodyPr/>
          <a:lstStyle/>
          <a:p>
            <a:fld id="{F7E1E9A2-EBD4-AA44-B3E1-637FF6E24680}" type="datetimeFigureOut">
              <a:rPr lang="en-US" smtClean="0"/>
              <a:t>5/17/22</a:t>
            </a:fld>
            <a:endParaRPr lang="en-US"/>
          </a:p>
        </p:txBody>
      </p:sp>
      <p:sp>
        <p:nvSpPr>
          <p:cNvPr id="6" name="Footer Placeholder 5">
            <a:extLst>
              <a:ext uri="{FF2B5EF4-FFF2-40B4-BE49-F238E27FC236}">
                <a16:creationId xmlns:a16="http://schemas.microsoft.com/office/drawing/2014/main" id="{91DAB9B4-9F27-C479-74DF-F99FC3D0B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D0C31F-626E-EEFC-4ECE-6E6CEC9D020E}"/>
              </a:ext>
            </a:extLst>
          </p:cNvPr>
          <p:cNvSpPr>
            <a:spLocks noGrp="1"/>
          </p:cNvSpPr>
          <p:nvPr>
            <p:ph type="sldNum" sz="quarter" idx="12"/>
          </p:nvPr>
        </p:nvSpPr>
        <p:spPr/>
        <p:txBody>
          <a:bodyPr/>
          <a:lstStyle/>
          <a:p>
            <a:fld id="{08A62395-ACD6-D448-998F-B810F2431CCB}" type="slidenum">
              <a:rPr lang="en-US" smtClean="0"/>
              <a:t>‹#›</a:t>
            </a:fld>
            <a:endParaRPr lang="en-US"/>
          </a:p>
        </p:txBody>
      </p:sp>
    </p:spTree>
    <p:extLst>
      <p:ext uri="{BB962C8B-B14F-4D97-AF65-F5344CB8AC3E}">
        <p14:creationId xmlns:p14="http://schemas.microsoft.com/office/powerpoint/2010/main" val="118096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C84F-9887-9DF5-26B8-1BCF6BF8AA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862718-6DDF-7C44-D307-FB522FD72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7D1554-1813-9085-B399-6DF4ED8E07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625460-12C4-AE40-2976-9FB7488FBA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610AA7-DECC-172D-3C6F-F871124E17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9EB73B-0306-1339-F307-2E5B7157E464}"/>
              </a:ext>
            </a:extLst>
          </p:cNvPr>
          <p:cNvSpPr>
            <a:spLocks noGrp="1"/>
          </p:cNvSpPr>
          <p:nvPr>
            <p:ph type="dt" sz="half" idx="10"/>
          </p:nvPr>
        </p:nvSpPr>
        <p:spPr/>
        <p:txBody>
          <a:bodyPr/>
          <a:lstStyle/>
          <a:p>
            <a:fld id="{F7E1E9A2-EBD4-AA44-B3E1-637FF6E24680}" type="datetimeFigureOut">
              <a:rPr lang="en-US" smtClean="0"/>
              <a:t>5/17/22</a:t>
            </a:fld>
            <a:endParaRPr lang="en-US"/>
          </a:p>
        </p:txBody>
      </p:sp>
      <p:sp>
        <p:nvSpPr>
          <p:cNvPr id="8" name="Footer Placeholder 7">
            <a:extLst>
              <a:ext uri="{FF2B5EF4-FFF2-40B4-BE49-F238E27FC236}">
                <a16:creationId xmlns:a16="http://schemas.microsoft.com/office/drawing/2014/main" id="{11C1B17E-1407-FE89-37E3-77F49D35BA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2D99D6-9637-FD61-B524-38BEA424B73D}"/>
              </a:ext>
            </a:extLst>
          </p:cNvPr>
          <p:cNvSpPr>
            <a:spLocks noGrp="1"/>
          </p:cNvSpPr>
          <p:nvPr>
            <p:ph type="sldNum" sz="quarter" idx="12"/>
          </p:nvPr>
        </p:nvSpPr>
        <p:spPr/>
        <p:txBody>
          <a:bodyPr/>
          <a:lstStyle/>
          <a:p>
            <a:fld id="{08A62395-ACD6-D448-998F-B810F2431CCB}" type="slidenum">
              <a:rPr lang="en-US" smtClean="0"/>
              <a:t>‹#›</a:t>
            </a:fld>
            <a:endParaRPr lang="en-US"/>
          </a:p>
        </p:txBody>
      </p:sp>
    </p:spTree>
    <p:extLst>
      <p:ext uri="{BB962C8B-B14F-4D97-AF65-F5344CB8AC3E}">
        <p14:creationId xmlns:p14="http://schemas.microsoft.com/office/powerpoint/2010/main" val="395458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9ED4E-6F4D-B290-0205-FF4B8643E7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6865FA-E9A7-7591-8CC4-3B7C9459A595}"/>
              </a:ext>
            </a:extLst>
          </p:cNvPr>
          <p:cNvSpPr>
            <a:spLocks noGrp="1"/>
          </p:cNvSpPr>
          <p:nvPr>
            <p:ph type="dt" sz="half" idx="10"/>
          </p:nvPr>
        </p:nvSpPr>
        <p:spPr/>
        <p:txBody>
          <a:bodyPr/>
          <a:lstStyle/>
          <a:p>
            <a:fld id="{F7E1E9A2-EBD4-AA44-B3E1-637FF6E24680}" type="datetimeFigureOut">
              <a:rPr lang="en-US" smtClean="0"/>
              <a:t>5/17/22</a:t>
            </a:fld>
            <a:endParaRPr lang="en-US"/>
          </a:p>
        </p:txBody>
      </p:sp>
      <p:sp>
        <p:nvSpPr>
          <p:cNvPr id="4" name="Footer Placeholder 3">
            <a:extLst>
              <a:ext uri="{FF2B5EF4-FFF2-40B4-BE49-F238E27FC236}">
                <a16:creationId xmlns:a16="http://schemas.microsoft.com/office/drawing/2014/main" id="{AB6B3E56-2876-25D9-65AA-EFDDC0BF71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1BCB92-208D-554F-6ED8-121972DB523B}"/>
              </a:ext>
            </a:extLst>
          </p:cNvPr>
          <p:cNvSpPr>
            <a:spLocks noGrp="1"/>
          </p:cNvSpPr>
          <p:nvPr>
            <p:ph type="sldNum" sz="quarter" idx="12"/>
          </p:nvPr>
        </p:nvSpPr>
        <p:spPr/>
        <p:txBody>
          <a:bodyPr/>
          <a:lstStyle/>
          <a:p>
            <a:fld id="{08A62395-ACD6-D448-998F-B810F2431CCB}" type="slidenum">
              <a:rPr lang="en-US" smtClean="0"/>
              <a:t>‹#›</a:t>
            </a:fld>
            <a:endParaRPr lang="en-US"/>
          </a:p>
        </p:txBody>
      </p:sp>
    </p:spTree>
    <p:extLst>
      <p:ext uri="{BB962C8B-B14F-4D97-AF65-F5344CB8AC3E}">
        <p14:creationId xmlns:p14="http://schemas.microsoft.com/office/powerpoint/2010/main" val="110936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2D42F6-A5AF-466D-BD62-081383FD4351}"/>
              </a:ext>
            </a:extLst>
          </p:cNvPr>
          <p:cNvSpPr>
            <a:spLocks noGrp="1"/>
          </p:cNvSpPr>
          <p:nvPr>
            <p:ph type="dt" sz="half" idx="10"/>
          </p:nvPr>
        </p:nvSpPr>
        <p:spPr/>
        <p:txBody>
          <a:bodyPr/>
          <a:lstStyle/>
          <a:p>
            <a:fld id="{F7E1E9A2-EBD4-AA44-B3E1-637FF6E24680}" type="datetimeFigureOut">
              <a:rPr lang="en-US" smtClean="0"/>
              <a:t>5/17/22</a:t>
            </a:fld>
            <a:endParaRPr lang="en-US"/>
          </a:p>
        </p:txBody>
      </p:sp>
      <p:sp>
        <p:nvSpPr>
          <p:cNvPr id="3" name="Footer Placeholder 2">
            <a:extLst>
              <a:ext uri="{FF2B5EF4-FFF2-40B4-BE49-F238E27FC236}">
                <a16:creationId xmlns:a16="http://schemas.microsoft.com/office/drawing/2014/main" id="{84B92158-0D94-AD79-568B-714176E99C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5D97B4-A3B3-7A17-499F-B4F1C71C5B30}"/>
              </a:ext>
            </a:extLst>
          </p:cNvPr>
          <p:cNvSpPr>
            <a:spLocks noGrp="1"/>
          </p:cNvSpPr>
          <p:nvPr>
            <p:ph type="sldNum" sz="quarter" idx="12"/>
          </p:nvPr>
        </p:nvSpPr>
        <p:spPr/>
        <p:txBody>
          <a:bodyPr/>
          <a:lstStyle/>
          <a:p>
            <a:fld id="{08A62395-ACD6-D448-998F-B810F2431CCB}" type="slidenum">
              <a:rPr lang="en-US" smtClean="0"/>
              <a:t>‹#›</a:t>
            </a:fld>
            <a:endParaRPr lang="en-US"/>
          </a:p>
        </p:txBody>
      </p:sp>
    </p:spTree>
    <p:extLst>
      <p:ext uri="{BB962C8B-B14F-4D97-AF65-F5344CB8AC3E}">
        <p14:creationId xmlns:p14="http://schemas.microsoft.com/office/powerpoint/2010/main" val="311804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7FCE-3D5D-AD55-D51A-5DF748A992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BD6C8B-66B9-FFA7-A00C-2EFF735B16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84294E-DF67-6F0E-4559-974DA7D5E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DF570D-4BE4-62C3-7CDD-3FE0AB66D603}"/>
              </a:ext>
            </a:extLst>
          </p:cNvPr>
          <p:cNvSpPr>
            <a:spLocks noGrp="1"/>
          </p:cNvSpPr>
          <p:nvPr>
            <p:ph type="dt" sz="half" idx="10"/>
          </p:nvPr>
        </p:nvSpPr>
        <p:spPr/>
        <p:txBody>
          <a:bodyPr/>
          <a:lstStyle/>
          <a:p>
            <a:fld id="{F7E1E9A2-EBD4-AA44-B3E1-637FF6E24680}" type="datetimeFigureOut">
              <a:rPr lang="en-US" smtClean="0"/>
              <a:t>5/17/22</a:t>
            </a:fld>
            <a:endParaRPr lang="en-US"/>
          </a:p>
        </p:txBody>
      </p:sp>
      <p:sp>
        <p:nvSpPr>
          <p:cNvPr id="6" name="Footer Placeholder 5">
            <a:extLst>
              <a:ext uri="{FF2B5EF4-FFF2-40B4-BE49-F238E27FC236}">
                <a16:creationId xmlns:a16="http://schemas.microsoft.com/office/drawing/2014/main" id="{FFFB3406-1564-2523-9FD5-4D1E6CDEEF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A716E-733C-371E-FF7A-C28BBF2DF3A3}"/>
              </a:ext>
            </a:extLst>
          </p:cNvPr>
          <p:cNvSpPr>
            <a:spLocks noGrp="1"/>
          </p:cNvSpPr>
          <p:nvPr>
            <p:ph type="sldNum" sz="quarter" idx="12"/>
          </p:nvPr>
        </p:nvSpPr>
        <p:spPr/>
        <p:txBody>
          <a:bodyPr/>
          <a:lstStyle/>
          <a:p>
            <a:fld id="{08A62395-ACD6-D448-998F-B810F2431CCB}" type="slidenum">
              <a:rPr lang="en-US" smtClean="0"/>
              <a:t>‹#›</a:t>
            </a:fld>
            <a:endParaRPr lang="en-US"/>
          </a:p>
        </p:txBody>
      </p:sp>
    </p:spTree>
    <p:extLst>
      <p:ext uri="{BB962C8B-B14F-4D97-AF65-F5344CB8AC3E}">
        <p14:creationId xmlns:p14="http://schemas.microsoft.com/office/powerpoint/2010/main" val="251180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66EC-CFFD-0E3E-0DB7-441756B6D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8A5678-6B8E-4B1C-F53A-ECF0E8B53F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BC603E-B527-FA17-023A-E3F02FE1F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6ECEA9-5774-B53F-CABC-F6B6BC332A18}"/>
              </a:ext>
            </a:extLst>
          </p:cNvPr>
          <p:cNvSpPr>
            <a:spLocks noGrp="1"/>
          </p:cNvSpPr>
          <p:nvPr>
            <p:ph type="dt" sz="half" idx="10"/>
          </p:nvPr>
        </p:nvSpPr>
        <p:spPr/>
        <p:txBody>
          <a:bodyPr/>
          <a:lstStyle/>
          <a:p>
            <a:fld id="{F7E1E9A2-EBD4-AA44-B3E1-637FF6E24680}" type="datetimeFigureOut">
              <a:rPr lang="en-US" smtClean="0"/>
              <a:t>5/17/22</a:t>
            </a:fld>
            <a:endParaRPr lang="en-US"/>
          </a:p>
        </p:txBody>
      </p:sp>
      <p:sp>
        <p:nvSpPr>
          <p:cNvPr id="6" name="Footer Placeholder 5">
            <a:extLst>
              <a:ext uri="{FF2B5EF4-FFF2-40B4-BE49-F238E27FC236}">
                <a16:creationId xmlns:a16="http://schemas.microsoft.com/office/drawing/2014/main" id="{ABF3BA13-5BA1-48F0-F933-968ADEA6A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C7D96-4513-A655-6865-DDA3EF60F8E7}"/>
              </a:ext>
            </a:extLst>
          </p:cNvPr>
          <p:cNvSpPr>
            <a:spLocks noGrp="1"/>
          </p:cNvSpPr>
          <p:nvPr>
            <p:ph type="sldNum" sz="quarter" idx="12"/>
          </p:nvPr>
        </p:nvSpPr>
        <p:spPr/>
        <p:txBody>
          <a:bodyPr/>
          <a:lstStyle/>
          <a:p>
            <a:fld id="{08A62395-ACD6-D448-998F-B810F2431CCB}" type="slidenum">
              <a:rPr lang="en-US" smtClean="0"/>
              <a:t>‹#›</a:t>
            </a:fld>
            <a:endParaRPr lang="en-US"/>
          </a:p>
        </p:txBody>
      </p:sp>
    </p:spTree>
    <p:extLst>
      <p:ext uri="{BB962C8B-B14F-4D97-AF65-F5344CB8AC3E}">
        <p14:creationId xmlns:p14="http://schemas.microsoft.com/office/powerpoint/2010/main" val="213334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D9EE0-708C-5A68-A70F-F5A58868E8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F0E4DD-E9E1-3CDD-42C1-7AC880D497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657C7-EDBB-BBE0-D6A3-13C901B2C3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1E9A2-EBD4-AA44-B3E1-637FF6E24680}" type="datetimeFigureOut">
              <a:rPr lang="en-US" smtClean="0"/>
              <a:t>5/17/22</a:t>
            </a:fld>
            <a:endParaRPr lang="en-US"/>
          </a:p>
        </p:txBody>
      </p:sp>
      <p:sp>
        <p:nvSpPr>
          <p:cNvPr id="5" name="Footer Placeholder 4">
            <a:extLst>
              <a:ext uri="{FF2B5EF4-FFF2-40B4-BE49-F238E27FC236}">
                <a16:creationId xmlns:a16="http://schemas.microsoft.com/office/drawing/2014/main" id="{39FA7EB3-2620-F1D6-97D7-06F5C18F18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05EC6B-3D96-2CA8-15DA-A426C2369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62395-ACD6-D448-998F-B810F2431CCB}" type="slidenum">
              <a:rPr lang="en-US" smtClean="0"/>
              <a:t>‹#›</a:t>
            </a:fld>
            <a:endParaRPr lang="en-US"/>
          </a:p>
        </p:txBody>
      </p:sp>
    </p:spTree>
    <p:extLst>
      <p:ext uri="{BB962C8B-B14F-4D97-AF65-F5344CB8AC3E}">
        <p14:creationId xmlns:p14="http://schemas.microsoft.com/office/powerpoint/2010/main" val="3427689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167764-23D0-6CBA-3276-C98C0DC33D25}"/>
              </a:ext>
            </a:extLst>
          </p:cNvPr>
          <p:cNvPicPr>
            <a:picLocks noChangeAspect="1"/>
          </p:cNvPicPr>
          <p:nvPr/>
        </p:nvPicPr>
        <p:blipFill rotWithShape="1">
          <a:blip r:embed="rId3"/>
          <a:srcRect t="8259" r="23298" b="832"/>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0B12F1-2B94-212E-40AC-120665137A1C}"/>
              </a:ext>
            </a:extLst>
          </p:cNvPr>
          <p:cNvSpPr>
            <a:spLocks noGrp="1"/>
          </p:cNvSpPr>
          <p:nvPr>
            <p:ph type="ctrTitle"/>
          </p:nvPr>
        </p:nvSpPr>
        <p:spPr>
          <a:xfrm>
            <a:off x="477981" y="1122363"/>
            <a:ext cx="4023360" cy="3204134"/>
          </a:xfrm>
        </p:spPr>
        <p:txBody>
          <a:bodyPr anchor="b">
            <a:normAutofit/>
          </a:bodyPr>
          <a:lstStyle/>
          <a:p>
            <a:pPr algn="l"/>
            <a:r>
              <a:rPr lang="en-US" sz="4800" dirty="0"/>
              <a:t>STRONGER TOGETHER IN FAITH</a:t>
            </a:r>
          </a:p>
        </p:txBody>
      </p:sp>
      <p:sp>
        <p:nvSpPr>
          <p:cNvPr id="3" name="Subtitle 2">
            <a:extLst>
              <a:ext uri="{FF2B5EF4-FFF2-40B4-BE49-F238E27FC236}">
                <a16:creationId xmlns:a16="http://schemas.microsoft.com/office/drawing/2014/main" id="{6CE07287-4E39-ABFA-15DC-A7DB6AC5A8F3}"/>
              </a:ext>
            </a:extLst>
          </p:cNvPr>
          <p:cNvSpPr>
            <a:spLocks noGrp="1"/>
          </p:cNvSpPr>
          <p:nvPr>
            <p:ph type="subTitle" idx="1"/>
          </p:nvPr>
        </p:nvSpPr>
        <p:spPr>
          <a:xfrm>
            <a:off x="477980" y="4872922"/>
            <a:ext cx="4023359" cy="1208141"/>
          </a:xfrm>
        </p:spPr>
        <p:txBody>
          <a:bodyPr>
            <a:normAutofit/>
          </a:bodyPr>
          <a:lstStyle/>
          <a:p>
            <a:pPr algn="l"/>
            <a:r>
              <a:rPr lang="en-US" sz="2000" dirty="0"/>
              <a:t>CHILDREN AT RISK</a:t>
            </a:r>
          </a:p>
          <a:p>
            <a:pPr algn="l"/>
            <a:r>
              <a:rPr lang="en-US" sz="2000" dirty="0"/>
              <a:t>By Linda Ambrose</a:t>
            </a:r>
          </a:p>
          <a:p>
            <a:pPr algn="l"/>
            <a:r>
              <a:rPr lang="en-US" sz="2000" dirty="0"/>
              <a:t>Children’s Ministries Director NCC</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21126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396D9-D935-CCAD-60DD-963B91123EAF}"/>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dirty="0">
                <a:solidFill>
                  <a:schemeClr val="tx1">
                    <a:lumMod val="85000"/>
                    <a:lumOff val="15000"/>
                  </a:schemeClr>
                </a:solidFill>
              </a:rPr>
              <a:t>At Risk for Sexual Abuse</a:t>
            </a:r>
          </a:p>
        </p:txBody>
      </p:sp>
      <p:pic>
        <p:nvPicPr>
          <p:cNvPr id="3" name="Picture 2">
            <a:extLst>
              <a:ext uri="{FF2B5EF4-FFF2-40B4-BE49-F238E27FC236}">
                <a16:creationId xmlns:a16="http://schemas.microsoft.com/office/drawing/2014/main" id="{379FA342-428C-D0F3-1AC5-C6B821A7A7F6}"/>
              </a:ext>
            </a:extLst>
          </p:cNvPr>
          <p:cNvPicPr>
            <a:picLocks noChangeAspect="1"/>
          </p:cNvPicPr>
          <p:nvPr/>
        </p:nvPicPr>
        <p:blipFill rotWithShape="1">
          <a:blip r:embed="rId3"/>
          <a:srcRect t="3436"/>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3890635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B281F-F0AE-AB2C-99B7-F38D6AE9B03A}"/>
              </a:ext>
            </a:extLst>
          </p:cNvPr>
          <p:cNvSpPr>
            <a:spLocks noGrp="1"/>
          </p:cNvSpPr>
          <p:nvPr>
            <p:ph type="title"/>
          </p:nvPr>
        </p:nvSpPr>
        <p:spPr>
          <a:xfrm>
            <a:off x="640080" y="325369"/>
            <a:ext cx="4368602" cy="1956841"/>
          </a:xfrm>
        </p:spPr>
        <p:txBody>
          <a:bodyPr anchor="b">
            <a:normAutofit/>
          </a:bodyPr>
          <a:lstStyle/>
          <a:p>
            <a:r>
              <a:rPr lang="en-US" sz="3400"/>
              <a:t>Can you come up with some reasons children may be at risk for abuse or neglect?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6CEBE3-3F3D-8774-DAE6-1B443322A41B}"/>
              </a:ext>
            </a:extLst>
          </p:cNvPr>
          <p:cNvSpPr>
            <a:spLocks noGrp="1"/>
          </p:cNvSpPr>
          <p:nvPr>
            <p:ph idx="1"/>
          </p:nvPr>
        </p:nvSpPr>
        <p:spPr>
          <a:xfrm>
            <a:off x="640080" y="2872899"/>
            <a:ext cx="4243589" cy="3320668"/>
          </a:xfrm>
        </p:spPr>
        <p:txBody>
          <a:bodyPr>
            <a:normAutofit/>
          </a:bodyPr>
          <a:lstStyle/>
          <a:p>
            <a:pPr marL="0" indent="0">
              <a:buNone/>
            </a:pPr>
            <a:r>
              <a:rPr lang="en-US" sz="2200"/>
              <a:t>1. </a:t>
            </a:r>
          </a:p>
          <a:p>
            <a:pPr marL="0" indent="0">
              <a:buNone/>
            </a:pPr>
            <a:r>
              <a:rPr lang="en-US" sz="2200"/>
              <a:t>2.</a:t>
            </a:r>
          </a:p>
          <a:p>
            <a:pPr marL="0" indent="0">
              <a:buNone/>
            </a:pPr>
            <a:r>
              <a:rPr lang="en-US" sz="2200"/>
              <a:t>3</a:t>
            </a:r>
          </a:p>
          <a:p>
            <a:pPr marL="0" indent="0">
              <a:buNone/>
            </a:pPr>
            <a:endParaRPr lang="en-US" sz="2200"/>
          </a:p>
        </p:txBody>
      </p:sp>
      <p:pic>
        <p:nvPicPr>
          <p:cNvPr id="4" name="Picture 3">
            <a:extLst>
              <a:ext uri="{FF2B5EF4-FFF2-40B4-BE49-F238E27FC236}">
                <a16:creationId xmlns:a16="http://schemas.microsoft.com/office/drawing/2014/main" id="{F546949A-0A87-5116-BF5D-86352E84C52E}"/>
              </a:ext>
            </a:extLst>
          </p:cNvPr>
          <p:cNvPicPr>
            <a:picLocks noChangeAspect="1"/>
          </p:cNvPicPr>
          <p:nvPr/>
        </p:nvPicPr>
        <p:blipFill rotWithShape="1">
          <a:blip r:embed="rId3"/>
          <a:srcRect l="8245" r="2480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181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AAAD34F-34A1-EA59-EAA4-2137EAD00EB5}"/>
              </a:ext>
            </a:extLst>
          </p:cNvPr>
          <p:cNvPicPr>
            <a:picLocks noChangeAspect="1"/>
          </p:cNvPicPr>
          <p:nvPr/>
        </p:nvPicPr>
        <p:blipFill rotWithShape="1">
          <a:blip r:embed="rId2"/>
          <a:srcRect l="4810" r="1072"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2B281F-F0AE-AB2C-99B7-F38D6AE9B03A}"/>
              </a:ext>
            </a:extLst>
          </p:cNvPr>
          <p:cNvSpPr>
            <a:spLocks noGrp="1"/>
          </p:cNvSpPr>
          <p:nvPr>
            <p:ph type="title"/>
          </p:nvPr>
        </p:nvSpPr>
        <p:spPr>
          <a:xfrm>
            <a:off x="7531610" y="365125"/>
            <a:ext cx="3822189" cy="1899912"/>
          </a:xfrm>
        </p:spPr>
        <p:txBody>
          <a:bodyPr>
            <a:normAutofit/>
          </a:bodyPr>
          <a:lstStyle/>
          <a:p>
            <a:r>
              <a:rPr lang="en-US" sz="4000"/>
              <a:t>CHILDREN MAY BE AT RISK BECAUSE</a:t>
            </a:r>
          </a:p>
        </p:txBody>
      </p:sp>
      <p:sp>
        <p:nvSpPr>
          <p:cNvPr id="3" name="Content Placeholder 2">
            <a:extLst>
              <a:ext uri="{FF2B5EF4-FFF2-40B4-BE49-F238E27FC236}">
                <a16:creationId xmlns:a16="http://schemas.microsoft.com/office/drawing/2014/main" id="{4A6CEBE3-3F3D-8774-DAE6-1B443322A41B}"/>
              </a:ext>
            </a:extLst>
          </p:cNvPr>
          <p:cNvSpPr>
            <a:spLocks noGrp="1"/>
          </p:cNvSpPr>
          <p:nvPr>
            <p:ph idx="1"/>
          </p:nvPr>
        </p:nvSpPr>
        <p:spPr>
          <a:xfrm>
            <a:off x="7531610" y="2434201"/>
            <a:ext cx="3822189" cy="3742762"/>
          </a:xfrm>
        </p:spPr>
        <p:txBody>
          <a:bodyPr>
            <a:normAutofit/>
          </a:bodyPr>
          <a:lstStyle/>
          <a:p>
            <a:r>
              <a:rPr lang="en-US" sz="1400" dirty="0"/>
              <a:t>A parent/guardian/teacher uses illegal substances.</a:t>
            </a:r>
          </a:p>
          <a:p>
            <a:r>
              <a:rPr lang="en-US" sz="1400" dirty="0"/>
              <a:t>One or both of their parents/guardians are too busy.</a:t>
            </a:r>
          </a:p>
          <a:p>
            <a:r>
              <a:rPr lang="en-US" sz="1400" dirty="0"/>
              <a:t>One or both of their parents/guardians are challenged mentally or physically.</a:t>
            </a:r>
          </a:p>
          <a:p>
            <a:r>
              <a:rPr lang="en-US" sz="1400" dirty="0"/>
              <a:t>One or both of their parents have died.</a:t>
            </a:r>
          </a:p>
          <a:p>
            <a:r>
              <a:rPr lang="en-US" sz="1400" dirty="0"/>
              <a:t>Their parents are poor.</a:t>
            </a:r>
          </a:p>
          <a:p>
            <a:r>
              <a:rPr lang="en-US" sz="1400" dirty="0"/>
              <a:t>The child is physically or mentally challenged.</a:t>
            </a:r>
          </a:p>
          <a:p>
            <a:r>
              <a:rPr lang="en-US" sz="1400" dirty="0"/>
              <a:t>A teacher, parent or guardian just doesn’t care.</a:t>
            </a:r>
          </a:p>
          <a:p>
            <a:r>
              <a:rPr lang="en-US" sz="1400" dirty="0"/>
              <a:t>Because someone doesn’t like the color of his/her skin.</a:t>
            </a:r>
          </a:p>
        </p:txBody>
      </p:sp>
    </p:spTree>
    <p:extLst>
      <p:ext uri="{BB962C8B-B14F-4D97-AF65-F5344CB8AC3E}">
        <p14:creationId xmlns:p14="http://schemas.microsoft.com/office/powerpoint/2010/main" val="343297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11378E-8717-1418-6D0C-AC6386F1F05D}"/>
              </a:ext>
            </a:extLst>
          </p:cNvPr>
          <p:cNvPicPr>
            <a:picLocks noChangeAspect="1"/>
          </p:cNvPicPr>
          <p:nvPr/>
        </p:nvPicPr>
        <p:blipFill rotWithShape="1">
          <a:blip r:embed="rId2"/>
          <a:srcRect l="3401" r="17619"/>
          <a:stretch/>
        </p:blipFill>
        <p:spPr>
          <a:xfrm>
            <a:off x="2562726" y="1"/>
            <a:ext cx="9629274" cy="6857999"/>
          </a:xfrm>
          <a:prstGeom prst="rect">
            <a:avLst/>
          </a:prstGeom>
        </p:spPr>
      </p:pic>
      <p:sp>
        <p:nvSpPr>
          <p:cNvPr id="9" name="Freeform: Shape 8">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F46DC3-1F28-2D47-B33B-39DEC88C027A}"/>
              </a:ext>
            </a:extLst>
          </p:cNvPr>
          <p:cNvSpPr>
            <a:spLocks noGrp="1"/>
          </p:cNvSpPr>
          <p:nvPr>
            <p:ph type="title"/>
          </p:nvPr>
        </p:nvSpPr>
        <p:spPr>
          <a:xfrm>
            <a:off x="370325" y="2361960"/>
            <a:ext cx="5213131" cy="3505439"/>
          </a:xfrm>
        </p:spPr>
        <p:txBody>
          <a:bodyPr vert="horz" lIns="91440" tIns="45720" rIns="91440" bIns="45720" rtlCol="0" anchor="b">
            <a:noAutofit/>
          </a:bodyPr>
          <a:lstStyle/>
          <a:p>
            <a:r>
              <a:rPr lang="en-US" sz="6000" dirty="0"/>
              <a:t>Do you have any ideas how you can help children in your community who are at risk?</a:t>
            </a:r>
          </a:p>
        </p:txBody>
      </p:sp>
    </p:spTree>
    <p:extLst>
      <p:ext uri="{BB962C8B-B14F-4D97-AF65-F5344CB8AC3E}">
        <p14:creationId xmlns:p14="http://schemas.microsoft.com/office/powerpoint/2010/main" val="286049585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floor, young&#10;&#10;Description automatically generated">
            <a:extLst>
              <a:ext uri="{FF2B5EF4-FFF2-40B4-BE49-F238E27FC236}">
                <a16:creationId xmlns:a16="http://schemas.microsoft.com/office/drawing/2014/main" id="{9EF11C1E-4945-D528-3813-4BBA5CA4FF5E}"/>
              </a:ext>
            </a:extLst>
          </p:cNvPr>
          <p:cNvPicPr>
            <a:picLocks noGrp="1" noChangeAspect="1"/>
          </p:cNvPicPr>
          <p:nvPr>
            <p:ph idx="1"/>
          </p:nvPr>
        </p:nvPicPr>
        <p:blipFill rotWithShape="1">
          <a:blip r:embed="rId3"/>
          <a:srcRect t="7368" b="836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EE0B98-C615-8BBB-FAF9-9EC657E1D62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At Risk for Bullying</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88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74C6-3632-A000-62DD-0CBA396CBF1F}"/>
              </a:ext>
            </a:extLst>
          </p:cNvPr>
          <p:cNvSpPr>
            <a:spLocks noGrp="1"/>
          </p:cNvSpPr>
          <p:nvPr>
            <p:ph type="title"/>
          </p:nvPr>
        </p:nvSpPr>
        <p:spPr>
          <a:xfrm>
            <a:off x="5069940" y="365124"/>
            <a:ext cx="6172200" cy="1828800"/>
          </a:xfrm>
        </p:spPr>
        <p:txBody>
          <a:bodyPr vert="horz" lIns="91440" tIns="45720" rIns="91440" bIns="45720" rtlCol="0">
            <a:normAutofit/>
          </a:bodyPr>
          <a:lstStyle/>
          <a:p>
            <a:r>
              <a:rPr lang="en-US" dirty="0"/>
              <a:t>At Risk for Neglect</a:t>
            </a:r>
          </a:p>
        </p:txBody>
      </p:sp>
      <p:pic>
        <p:nvPicPr>
          <p:cNvPr id="4" name="Content Placeholder 3">
            <a:extLst>
              <a:ext uri="{FF2B5EF4-FFF2-40B4-BE49-F238E27FC236}">
                <a16:creationId xmlns:a16="http://schemas.microsoft.com/office/drawing/2014/main" id="{7EAD59A3-9B2B-D0BF-762D-FE8448A6F16C}"/>
              </a:ext>
            </a:extLst>
          </p:cNvPr>
          <p:cNvPicPr>
            <a:picLocks noChangeAspect="1"/>
          </p:cNvPicPr>
          <p:nvPr/>
        </p:nvPicPr>
        <p:blipFill rotWithShape="1">
          <a:blip r:embed="rId3"/>
          <a:srcRect r="-1" b="1335"/>
          <a:stretch/>
        </p:blipFill>
        <p:spPr>
          <a:xfrm>
            <a:off x="20" y="10"/>
            <a:ext cx="4639713" cy="6857990"/>
          </a:xfrm>
          <a:prstGeom prst="rect">
            <a:avLst/>
          </a:prstGeom>
        </p:spPr>
      </p:pic>
      <p:sp>
        <p:nvSpPr>
          <p:cNvPr id="17" name="Content Placeholder 7">
            <a:extLst>
              <a:ext uri="{FF2B5EF4-FFF2-40B4-BE49-F238E27FC236}">
                <a16:creationId xmlns:a16="http://schemas.microsoft.com/office/drawing/2014/main" id="{0C7C06E3-1E9F-DA3D-0DB8-305C4642A0CA}"/>
              </a:ext>
            </a:extLst>
          </p:cNvPr>
          <p:cNvSpPr>
            <a:spLocks noGrp="1"/>
          </p:cNvSpPr>
          <p:nvPr>
            <p:ph idx="1"/>
          </p:nvPr>
        </p:nvSpPr>
        <p:spPr>
          <a:xfrm>
            <a:off x="5069940" y="2322576"/>
            <a:ext cx="6172200" cy="3858768"/>
          </a:xfrm>
        </p:spPr>
        <p:txBody>
          <a:bodyPr>
            <a:normAutofit/>
          </a:bodyPr>
          <a:lstStyle/>
          <a:p>
            <a:r>
              <a:rPr lang="en-US" sz="2400"/>
              <a:t>Little or no food</a:t>
            </a:r>
          </a:p>
          <a:p>
            <a:r>
              <a:rPr lang="en-US" sz="2400"/>
              <a:t>Not attending school</a:t>
            </a:r>
          </a:p>
          <a:p>
            <a:r>
              <a:rPr lang="en-US" sz="2400"/>
              <a:t>No warm clothes in cold places</a:t>
            </a:r>
          </a:p>
        </p:txBody>
      </p:sp>
    </p:spTree>
    <p:extLst>
      <p:ext uri="{BB962C8B-B14F-4D97-AF65-F5344CB8AC3E}">
        <p14:creationId xmlns:p14="http://schemas.microsoft.com/office/powerpoint/2010/main" val="52937028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29E450-B0E8-A99D-513B-35CABB8E2B8A}"/>
              </a:ext>
            </a:extLst>
          </p:cNvPr>
          <p:cNvPicPr>
            <a:picLocks noChangeAspect="1"/>
          </p:cNvPicPr>
          <p:nvPr/>
        </p:nvPicPr>
        <p:blipFill rotWithShape="1">
          <a:blip r:embed="rId3"/>
          <a:srcRect l="21708" r="18957" b="-1"/>
          <a:stretch/>
        </p:blipFill>
        <p:spPr>
          <a:xfrm>
            <a:off x="-1" y="10"/>
            <a:ext cx="6096001" cy="6857990"/>
          </a:xfrm>
          <a:prstGeom prst="rect">
            <a:avLst/>
          </a:prstGeom>
        </p:spPr>
      </p:pic>
      <p:pic>
        <p:nvPicPr>
          <p:cNvPr id="4" name="Content Placeholder 3">
            <a:extLst>
              <a:ext uri="{FF2B5EF4-FFF2-40B4-BE49-F238E27FC236}">
                <a16:creationId xmlns:a16="http://schemas.microsoft.com/office/drawing/2014/main" id="{AFB819B6-5197-7BCE-4300-6FC5F090F040}"/>
              </a:ext>
            </a:extLst>
          </p:cNvPr>
          <p:cNvPicPr>
            <a:picLocks noChangeAspect="1"/>
          </p:cNvPicPr>
          <p:nvPr/>
        </p:nvPicPr>
        <p:blipFill rotWithShape="1">
          <a:blip r:embed="rId4"/>
          <a:srcRect l="10404" r="36276"/>
          <a:stretch/>
        </p:blipFill>
        <p:spPr>
          <a:xfrm>
            <a:off x="6006176" y="10"/>
            <a:ext cx="6094477" cy="6857990"/>
          </a:xfrm>
          <a:prstGeom prst="rect">
            <a:avLst/>
          </a:prstGeom>
        </p:spPr>
      </p:pic>
      <p:sp>
        <p:nvSpPr>
          <p:cNvPr id="27" name="Rectangle 26">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450971-DDD1-ABB6-C3BC-F723B17858AC}"/>
              </a:ext>
            </a:extLst>
          </p:cNvPr>
          <p:cNvSpPr>
            <a:spLocks noGrp="1"/>
          </p:cNvSpPr>
          <p:nvPr>
            <p:ph type="title"/>
          </p:nvPr>
        </p:nvSpPr>
        <p:spPr>
          <a:xfrm>
            <a:off x="152395" y="3136638"/>
            <a:ext cx="11203247" cy="2387600"/>
          </a:xfrm>
        </p:spPr>
        <p:txBody>
          <a:bodyPr vert="horz" lIns="91440" tIns="45720" rIns="91440" bIns="45720" rtlCol="0" anchor="b">
            <a:normAutofit/>
          </a:bodyPr>
          <a:lstStyle/>
          <a:p>
            <a:r>
              <a:rPr lang="en-US" sz="6000" kern="1200" dirty="0">
                <a:solidFill>
                  <a:schemeClr val="bg1"/>
                </a:solidFill>
                <a:latin typeface="+mj-lt"/>
                <a:ea typeface="+mj-ea"/>
                <a:cs typeface="+mj-cs"/>
              </a:rPr>
              <a:t>At Risk for Human Trafficking</a:t>
            </a:r>
          </a:p>
        </p:txBody>
      </p:sp>
      <p:sp>
        <p:nvSpPr>
          <p:cNvPr id="29" name="Rectangle: Rounded Corners 2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Tree>
    <p:extLst>
      <p:ext uri="{BB962C8B-B14F-4D97-AF65-F5344CB8AC3E}">
        <p14:creationId xmlns:p14="http://schemas.microsoft.com/office/powerpoint/2010/main" val="180770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ctangle 15">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855ACBA-5B2E-1A43-D0D8-577F3FD6B063}"/>
              </a:ext>
            </a:extLst>
          </p:cNvPr>
          <p:cNvPicPr>
            <a:picLocks noGrp="1" noChangeAspect="1"/>
          </p:cNvPicPr>
          <p:nvPr>
            <p:ph idx="1"/>
          </p:nvPr>
        </p:nvPicPr>
        <p:blipFill rotWithShape="1">
          <a:blip r:embed="rId3"/>
          <a:srcRect l="5991" r="5994" b="3"/>
          <a:stretch/>
        </p:blipFill>
        <p:spPr>
          <a:xfrm>
            <a:off x="4038610" y="7"/>
            <a:ext cx="4039673" cy="6875812"/>
          </a:xfrm>
          <a:prstGeom prst="rect">
            <a:avLst/>
          </a:prstGeom>
        </p:spPr>
      </p:pic>
      <p:sp>
        <p:nvSpPr>
          <p:cNvPr id="20" name="Freeform: Shape 19">
            <a:extLst>
              <a:ext uri="{FF2B5EF4-FFF2-40B4-BE49-F238E27FC236}">
                <a16:creationId xmlns:a16="http://schemas.microsoft.com/office/drawing/2014/main" id="{32FD26B0-16CE-4AD4-9CE4-A63EBF330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49B8649-F498-8233-FEF9-6E49A3A1E406}"/>
              </a:ext>
            </a:extLst>
          </p:cNvPr>
          <p:cNvSpPr>
            <a:spLocks noGrp="1"/>
          </p:cNvSpPr>
          <p:nvPr>
            <p:ph type="title"/>
          </p:nvPr>
        </p:nvSpPr>
        <p:spPr>
          <a:xfrm>
            <a:off x="553792" y="2945176"/>
            <a:ext cx="2984937" cy="2757975"/>
          </a:xfrm>
        </p:spPr>
        <p:txBody>
          <a:bodyPr vert="horz" lIns="91440" tIns="45720" rIns="91440" bIns="45720" rtlCol="0" anchor="t">
            <a:normAutofit/>
          </a:bodyPr>
          <a:lstStyle/>
          <a:p>
            <a:pPr algn="r"/>
            <a:r>
              <a:rPr lang="en-US" sz="4000" kern="1200" dirty="0">
                <a:solidFill>
                  <a:srgbClr val="FFFFFF"/>
                </a:solidFill>
                <a:latin typeface="+mj-lt"/>
                <a:ea typeface="+mj-ea"/>
                <a:cs typeface="+mj-cs"/>
              </a:rPr>
              <a:t>At Risk for Illegal Child Labor/</a:t>
            </a:r>
            <a:r>
              <a:rPr lang="en-US" sz="4000" kern="1200" dirty="0" err="1">
                <a:solidFill>
                  <a:srgbClr val="FFFFFF"/>
                </a:solidFill>
                <a:latin typeface="+mj-lt"/>
                <a:ea typeface="+mj-ea"/>
                <a:cs typeface="+mj-cs"/>
              </a:rPr>
              <a:t>Labour</a:t>
            </a:r>
            <a:endParaRPr lang="en-US" sz="4000" kern="1200" dirty="0">
              <a:solidFill>
                <a:srgbClr val="FFFFFF"/>
              </a:solidFill>
              <a:latin typeface="+mj-lt"/>
              <a:ea typeface="+mj-ea"/>
              <a:cs typeface="+mj-cs"/>
            </a:endParaRPr>
          </a:p>
        </p:txBody>
      </p:sp>
      <p:pic>
        <p:nvPicPr>
          <p:cNvPr id="6" name="Picture 5">
            <a:extLst>
              <a:ext uri="{FF2B5EF4-FFF2-40B4-BE49-F238E27FC236}">
                <a16:creationId xmlns:a16="http://schemas.microsoft.com/office/drawing/2014/main" id="{B6543E35-FC0C-3D9A-9E1B-23FF3CEF0A25}"/>
              </a:ext>
            </a:extLst>
          </p:cNvPr>
          <p:cNvPicPr>
            <a:picLocks noChangeAspect="1"/>
          </p:cNvPicPr>
          <p:nvPr/>
        </p:nvPicPr>
        <p:blipFill rotWithShape="1">
          <a:blip r:embed="rId4"/>
          <a:srcRect l="8820" r="1327" b="-2"/>
          <a:stretch/>
        </p:blipFill>
        <p:spPr>
          <a:xfrm>
            <a:off x="8068007" y="-7"/>
            <a:ext cx="4123986" cy="6876146"/>
          </a:xfrm>
          <a:prstGeom prst="rect">
            <a:avLst/>
          </a:prstGeom>
        </p:spPr>
      </p:pic>
    </p:spTree>
    <p:extLst>
      <p:ext uri="{BB962C8B-B14F-4D97-AF65-F5344CB8AC3E}">
        <p14:creationId xmlns:p14="http://schemas.microsoft.com/office/powerpoint/2010/main" val="4150313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outdoor, standing, silhouette&#10;&#10;Description automatically generated">
            <a:extLst>
              <a:ext uri="{FF2B5EF4-FFF2-40B4-BE49-F238E27FC236}">
                <a16:creationId xmlns:a16="http://schemas.microsoft.com/office/drawing/2014/main" id="{5CCB6862-24DA-D663-B85F-088756BD44AC}"/>
              </a:ext>
            </a:extLst>
          </p:cNvPr>
          <p:cNvPicPr>
            <a:picLocks noGrp="1" noChangeAspect="1"/>
          </p:cNvPicPr>
          <p:nvPr>
            <p:ph idx="1"/>
          </p:nvPr>
        </p:nvPicPr>
        <p:blipFill rotWithShape="1">
          <a:blip r:embed="rId3"/>
          <a:srcRect t="1541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A1D12-EBE4-D61E-EF80-CFC98C14C0F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At Risk for Physical Abuse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165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621</Words>
  <Application>Microsoft Macintosh PowerPoint</Application>
  <PresentationFormat>Widescreen</PresentationFormat>
  <Paragraphs>43</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 Next LT Pro</vt:lpstr>
      <vt:lpstr>Calibri</vt:lpstr>
      <vt:lpstr>Calibri Light</vt:lpstr>
      <vt:lpstr>Office Theme</vt:lpstr>
      <vt:lpstr>STRONGER TOGETHER IN FAITH</vt:lpstr>
      <vt:lpstr>Can you come up with some reasons children may be at risk for abuse or neglect?</vt:lpstr>
      <vt:lpstr>CHILDREN MAY BE AT RISK BECAUSE</vt:lpstr>
      <vt:lpstr>Do you have any ideas how you can help children in your community who are at risk?</vt:lpstr>
      <vt:lpstr>At Risk for Bullying</vt:lpstr>
      <vt:lpstr>At Risk for Neglect</vt:lpstr>
      <vt:lpstr>At Risk for Human Trafficking</vt:lpstr>
      <vt:lpstr>At Risk for Illegal Child Labor/Labour</vt:lpstr>
      <vt:lpstr>At Risk for Physical Abuse</vt:lpstr>
      <vt:lpstr>At Risk for Sexual Abuse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IN FAITH</dc:title>
  <dc:creator>Linda Ambrose</dc:creator>
  <cp:lastModifiedBy>Linda Ambrose</cp:lastModifiedBy>
  <cp:revision>4</cp:revision>
  <dcterms:created xsi:type="dcterms:W3CDTF">2022-05-17T16:05:25Z</dcterms:created>
  <dcterms:modified xsi:type="dcterms:W3CDTF">2022-05-17T17:32:28Z</dcterms:modified>
</cp:coreProperties>
</file>