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83" r:id="rId4"/>
    <p:sldId id="258" r:id="rId5"/>
    <p:sldId id="284" r:id="rId6"/>
    <p:sldId id="259" r:id="rId7"/>
    <p:sldId id="261" r:id="rId8"/>
    <p:sldId id="263" r:id="rId9"/>
    <p:sldId id="265" r:id="rId10"/>
    <p:sldId id="268" r:id="rId11"/>
    <p:sldId id="269" r:id="rId12"/>
    <p:sldId id="271" r:id="rId13"/>
    <p:sldId id="272" r:id="rId14"/>
    <p:sldId id="274" r:id="rId15"/>
    <p:sldId id="289" r:id="rId16"/>
    <p:sldId id="29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1"/>
    <p:restoredTop sz="94663"/>
  </p:normalViewPr>
  <p:slideViewPr>
    <p:cSldViewPr snapToGrid="0" snapToObjects="1">
      <p:cViewPr varScale="1">
        <p:scale>
          <a:sx n="117" d="100"/>
          <a:sy n="117" d="100"/>
        </p:scale>
        <p:origin x="2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CC067-6953-DF49-8264-0521E69149A5}" type="datetimeFigureOut">
              <a:rPr lang="en-US" smtClean="0"/>
              <a:t>7/14/21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8D5E6B-3532-1A4A-B23E-52AE3669A6C8}" type="slidenum">
              <a:rPr lang="en-US" smtClean="0"/>
              <a:t>‹#›</a:t>
            </a:fld>
            <a:endParaRPr lang="en-US"/>
          </a:p>
        </p:txBody>
      </p:sp>
    </p:spTree>
    <p:extLst>
      <p:ext uri="{BB962C8B-B14F-4D97-AF65-F5344CB8AC3E}">
        <p14:creationId xmlns:p14="http://schemas.microsoft.com/office/powerpoint/2010/main" val="541622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odoni 72 Book" pitchFamily="2" charset="0"/>
              </a:rPr>
              <a:t>A biblical worldview sees God as the author and sustainer of all things. Everything exists for him and by him. It also believes that God’s Word is inerrant and is the source of all truth. When we look at the world through the lens of a biblical worldview, we compare everything we learn, hear, read, and watch with God’s word. We make decisions based on God’s wisdom and not the world’s. (Christina Fox, </a:t>
            </a:r>
            <a:r>
              <a:rPr lang="en-US" sz="1200" dirty="0" err="1">
                <a:solidFill>
                  <a:srgbClr val="000000"/>
                </a:solidFill>
                <a:latin typeface="Bodoni 72 Book" pitchFamily="2" charset="0"/>
              </a:rPr>
              <a:t>forthefamily.org</a:t>
            </a:r>
            <a:r>
              <a:rPr lang="en-US" sz="1200" dirty="0">
                <a:solidFill>
                  <a:srgbClr val="000000"/>
                </a:solidFill>
                <a:latin typeface="Bodoni 72 Book" pitchFamily="2" charset="0"/>
              </a:rPr>
              <a:t>)</a:t>
            </a:r>
          </a:p>
          <a:p>
            <a:endParaRPr lang="en-US" dirty="0"/>
          </a:p>
        </p:txBody>
      </p:sp>
      <p:sp>
        <p:nvSpPr>
          <p:cNvPr id="4" name="Slide Number Placeholder 3"/>
          <p:cNvSpPr>
            <a:spLocks noGrp="1"/>
          </p:cNvSpPr>
          <p:nvPr>
            <p:ph type="sldNum" sz="quarter" idx="5"/>
          </p:nvPr>
        </p:nvSpPr>
        <p:spPr/>
        <p:txBody>
          <a:bodyPr/>
          <a:lstStyle/>
          <a:p>
            <a:fld id="{BD8D5E6B-3532-1A4A-B23E-52AE3669A6C8}" type="slidenum">
              <a:rPr lang="en-US" smtClean="0"/>
              <a:t>5</a:t>
            </a:fld>
            <a:endParaRPr lang="en-US"/>
          </a:p>
        </p:txBody>
      </p:sp>
    </p:spTree>
    <p:extLst>
      <p:ext uri="{BB962C8B-B14F-4D97-AF65-F5344CB8AC3E}">
        <p14:creationId xmlns:p14="http://schemas.microsoft.com/office/powerpoint/2010/main" val="438095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lumMod val="85000"/>
                    <a:lumOff val="15000"/>
                  </a:schemeClr>
                </a:solidFill>
              </a:rPr>
              <a:t>Home Influences —Mother, Father, Grandparents, Uncles/Aunts and Relatives </a:t>
            </a:r>
            <a:endParaRPr lang="en-US" dirty="0"/>
          </a:p>
        </p:txBody>
      </p:sp>
      <p:sp>
        <p:nvSpPr>
          <p:cNvPr id="4" name="Slide Number Placeholder 3"/>
          <p:cNvSpPr>
            <a:spLocks noGrp="1"/>
          </p:cNvSpPr>
          <p:nvPr>
            <p:ph type="sldNum" sz="quarter" idx="5"/>
          </p:nvPr>
        </p:nvSpPr>
        <p:spPr/>
        <p:txBody>
          <a:bodyPr/>
          <a:lstStyle/>
          <a:p>
            <a:fld id="{BD8D5E6B-3532-1A4A-B23E-52AE3669A6C8}" type="slidenum">
              <a:rPr lang="en-US" smtClean="0"/>
              <a:t>6</a:t>
            </a:fld>
            <a:endParaRPr lang="en-US"/>
          </a:p>
        </p:txBody>
      </p:sp>
    </p:spTree>
    <p:extLst>
      <p:ext uri="{BB962C8B-B14F-4D97-AF65-F5344CB8AC3E}">
        <p14:creationId xmlns:p14="http://schemas.microsoft.com/office/powerpoint/2010/main" val="3761482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Bodoni 72 Book" pitchFamily="2" charset="0"/>
              </a:rPr>
              <a:t>Do I believe that God has dreams for my children? </a:t>
            </a:r>
          </a:p>
          <a:p>
            <a:r>
              <a:rPr lang="en-US" sz="1200" dirty="0">
                <a:latin typeface="Bodoni 72 Book" pitchFamily="2" charset="0"/>
              </a:rPr>
              <a:t>Am I intentional about my children’s spiritual growth and development as much as their physical, academic and social development? </a:t>
            </a:r>
          </a:p>
          <a:p>
            <a:r>
              <a:rPr lang="en-US" sz="1200" dirty="0">
                <a:latin typeface="Bodoni 72 Book" pitchFamily="2" charset="0"/>
              </a:rPr>
              <a:t>Do I teach my kids to love God’s Word? </a:t>
            </a:r>
          </a:p>
          <a:p>
            <a:r>
              <a:rPr lang="en-US" sz="1200" dirty="0">
                <a:latin typeface="Bodoni 72 Book" pitchFamily="2" charset="0"/>
              </a:rPr>
              <a:t>Do I lead my kids to worship God? </a:t>
            </a:r>
          </a:p>
          <a:p>
            <a:r>
              <a:rPr lang="en-US" sz="1200" dirty="0">
                <a:latin typeface="Bodoni 72 Book" pitchFamily="2" charset="0"/>
              </a:rPr>
              <a:t>Do I recognize the importance of helping our children become God’s children, </a:t>
            </a:r>
            <a:r>
              <a:rPr lang="en-US" sz="1200" i="1" dirty="0">
                <a:latin typeface="Bodoni 72 Book" pitchFamily="2" charset="0"/>
              </a:rPr>
              <a:t>not His grandchildren? </a:t>
            </a:r>
            <a:endParaRPr lang="en-US" sz="1200" dirty="0">
              <a:latin typeface="Bodoni 72 Book" pitchFamily="2" charset="0"/>
            </a:endParaRPr>
          </a:p>
          <a:p>
            <a:endParaRPr lang="en-US" dirty="0"/>
          </a:p>
        </p:txBody>
      </p:sp>
      <p:sp>
        <p:nvSpPr>
          <p:cNvPr id="4" name="Slide Number Placeholder 3"/>
          <p:cNvSpPr>
            <a:spLocks noGrp="1"/>
          </p:cNvSpPr>
          <p:nvPr>
            <p:ph type="sldNum" sz="quarter" idx="5"/>
          </p:nvPr>
        </p:nvSpPr>
        <p:spPr/>
        <p:txBody>
          <a:bodyPr/>
          <a:lstStyle/>
          <a:p>
            <a:fld id="{BD8D5E6B-3532-1A4A-B23E-52AE3669A6C8}" type="slidenum">
              <a:rPr lang="en-US" smtClean="0"/>
              <a:t>7</a:t>
            </a:fld>
            <a:endParaRPr lang="en-US"/>
          </a:p>
        </p:txBody>
      </p:sp>
    </p:spTree>
    <p:extLst>
      <p:ext uri="{BB962C8B-B14F-4D97-AF65-F5344CB8AC3E}">
        <p14:creationId xmlns:p14="http://schemas.microsoft.com/office/powerpoint/2010/main" val="2285177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Bodoni 72 Book" pitchFamily="2" charset="0"/>
              </a:rPr>
              <a:t>Do I walk the talk?</a:t>
            </a:r>
            <a:br>
              <a:rPr lang="en-US" sz="1200" dirty="0">
                <a:solidFill>
                  <a:srgbClr val="FFFFFF"/>
                </a:solidFill>
                <a:latin typeface="Bodoni 72 Book" pitchFamily="2" charset="0"/>
              </a:rPr>
            </a:br>
            <a:r>
              <a:rPr lang="en-US" sz="1200" dirty="0">
                <a:solidFill>
                  <a:srgbClr val="FFFFFF"/>
                </a:solidFill>
                <a:latin typeface="Bodoni 72 Book" pitchFamily="2" charset="0"/>
              </a:rPr>
              <a:t>*Are you positive in your outlook?</a:t>
            </a:r>
            <a:br>
              <a:rPr lang="en-US" sz="1200" dirty="0">
                <a:solidFill>
                  <a:srgbClr val="FFFFFF"/>
                </a:solidFill>
                <a:latin typeface="Bodoni 72 Book" pitchFamily="2" charset="0"/>
              </a:rPr>
            </a:br>
            <a:r>
              <a:rPr lang="en-US" sz="1200" dirty="0">
                <a:solidFill>
                  <a:srgbClr val="FFFFFF"/>
                </a:solidFill>
                <a:latin typeface="Bodoni 72 Book" pitchFamily="2" charset="0"/>
              </a:rPr>
              <a:t>*Do you worry and lose your temper when something goes wrong?</a:t>
            </a:r>
            <a:br>
              <a:rPr lang="en-US" sz="1200" dirty="0">
                <a:solidFill>
                  <a:srgbClr val="FFFFFF"/>
                </a:solidFill>
                <a:latin typeface="Bodoni 72 Book" pitchFamily="2" charset="0"/>
              </a:rPr>
            </a:br>
            <a:r>
              <a:rPr lang="en-US" sz="1200" dirty="0">
                <a:solidFill>
                  <a:srgbClr val="FFFFFF"/>
                </a:solidFill>
                <a:latin typeface="Bodoni 72 Book" pitchFamily="2" charset="0"/>
              </a:rPr>
              <a:t>*Does God’s love shine through your behavior everyday, not only on Sabbath? </a:t>
            </a:r>
          </a:p>
        </p:txBody>
      </p:sp>
      <p:sp>
        <p:nvSpPr>
          <p:cNvPr id="4" name="Slide Number Placeholder 3"/>
          <p:cNvSpPr>
            <a:spLocks noGrp="1"/>
          </p:cNvSpPr>
          <p:nvPr>
            <p:ph type="sldNum" sz="quarter" idx="5"/>
          </p:nvPr>
        </p:nvSpPr>
        <p:spPr/>
        <p:txBody>
          <a:bodyPr/>
          <a:lstStyle/>
          <a:p>
            <a:fld id="{BD8D5E6B-3532-1A4A-B23E-52AE3669A6C8}" type="slidenum">
              <a:rPr lang="en-US" smtClean="0"/>
              <a:t>8</a:t>
            </a:fld>
            <a:endParaRPr lang="en-US"/>
          </a:p>
        </p:txBody>
      </p:sp>
    </p:spTree>
    <p:extLst>
      <p:ext uri="{BB962C8B-B14F-4D97-AF65-F5344CB8AC3E}">
        <p14:creationId xmlns:p14="http://schemas.microsoft.com/office/powerpoint/2010/main" val="84542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Bodoni 72 Book" pitchFamily="2" charset="0"/>
              </a:rPr>
              <a:t>Am I active in sharing my faith in God with others?</a:t>
            </a:r>
          </a:p>
          <a:p>
            <a:r>
              <a:rPr lang="en-US" sz="1200" dirty="0">
                <a:latin typeface="Bodoni 72 Book" pitchFamily="2" charset="0"/>
              </a:rPr>
              <a:t>Am I active in leading my children in serving others? </a:t>
            </a:r>
          </a:p>
          <a:p>
            <a:endParaRPr lang="en-US" dirty="0"/>
          </a:p>
        </p:txBody>
      </p:sp>
      <p:sp>
        <p:nvSpPr>
          <p:cNvPr id="4" name="Slide Number Placeholder 3"/>
          <p:cNvSpPr>
            <a:spLocks noGrp="1"/>
          </p:cNvSpPr>
          <p:nvPr>
            <p:ph type="sldNum" sz="quarter" idx="5"/>
          </p:nvPr>
        </p:nvSpPr>
        <p:spPr/>
        <p:txBody>
          <a:bodyPr/>
          <a:lstStyle/>
          <a:p>
            <a:fld id="{BD8D5E6B-3532-1A4A-B23E-52AE3669A6C8}" type="slidenum">
              <a:rPr lang="en-US" smtClean="0"/>
              <a:t>9</a:t>
            </a:fld>
            <a:endParaRPr lang="en-US"/>
          </a:p>
        </p:txBody>
      </p:sp>
    </p:spTree>
    <p:extLst>
      <p:ext uri="{BB962C8B-B14F-4D97-AF65-F5344CB8AC3E}">
        <p14:creationId xmlns:p14="http://schemas.microsoft.com/office/powerpoint/2010/main" val="423852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Connecting with the Word</a:t>
            </a:r>
          </a:p>
          <a:p>
            <a:r>
              <a:rPr lang="en-US" sz="1200" dirty="0">
                <a:solidFill>
                  <a:srgbClr val="FFFFFF"/>
                </a:solidFill>
              </a:rPr>
              <a:t>What does this mean to me today? </a:t>
            </a:r>
          </a:p>
          <a:p>
            <a:r>
              <a:rPr lang="en-US" sz="1200" dirty="0">
                <a:solidFill>
                  <a:srgbClr val="FFFFFF"/>
                </a:solidFill>
              </a:rPr>
              <a:t>Praying the Word</a:t>
            </a:r>
          </a:p>
          <a:p>
            <a:r>
              <a:rPr lang="en-US" sz="1200" dirty="0">
                <a:solidFill>
                  <a:srgbClr val="FFFFFF"/>
                </a:solidFill>
              </a:rPr>
              <a:t>Application in real life </a:t>
            </a:r>
          </a:p>
          <a:p>
            <a:endParaRPr lang="en-US" dirty="0"/>
          </a:p>
        </p:txBody>
      </p:sp>
      <p:sp>
        <p:nvSpPr>
          <p:cNvPr id="4" name="Slide Number Placeholder 3"/>
          <p:cNvSpPr>
            <a:spLocks noGrp="1"/>
          </p:cNvSpPr>
          <p:nvPr>
            <p:ph type="sldNum" sz="quarter" idx="5"/>
          </p:nvPr>
        </p:nvSpPr>
        <p:spPr/>
        <p:txBody>
          <a:bodyPr/>
          <a:lstStyle/>
          <a:p>
            <a:fld id="{BD8D5E6B-3532-1A4A-B23E-52AE3669A6C8}" type="slidenum">
              <a:rPr lang="en-US" smtClean="0"/>
              <a:t>11</a:t>
            </a:fld>
            <a:endParaRPr lang="en-US"/>
          </a:p>
        </p:txBody>
      </p:sp>
    </p:spTree>
    <p:extLst>
      <p:ext uri="{BB962C8B-B14F-4D97-AF65-F5344CB8AC3E}">
        <p14:creationId xmlns:p14="http://schemas.microsoft.com/office/powerpoint/2010/main" val="663298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“Could our children learn these lessons of finding at dawn and twilight a quiet season for communion with their Father in heaven, in the morning of their years, what freshness and power, what joy and sweetness, would be brought into their lives!” </a:t>
            </a:r>
            <a:r>
              <a:rPr lang="en-US" sz="1200" b="1" dirty="0">
                <a:solidFill>
                  <a:srgbClr val="FFFFFF"/>
                </a:solidFill>
              </a:rPr>
              <a:t>– CG 525 </a:t>
            </a:r>
            <a:endParaRPr lang="en-US" sz="1200" dirty="0">
              <a:solidFill>
                <a:srgbClr val="FFFFFF"/>
              </a:solidFill>
            </a:endParaRPr>
          </a:p>
          <a:p>
            <a:endParaRPr lang="en-US" dirty="0"/>
          </a:p>
        </p:txBody>
      </p:sp>
      <p:sp>
        <p:nvSpPr>
          <p:cNvPr id="4" name="Slide Number Placeholder 3"/>
          <p:cNvSpPr>
            <a:spLocks noGrp="1"/>
          </p:cNvSpPr>
          <p:nvPr>
            <p:ph type="sldNum" sz="quarter" idx="5"/>
          </p:nvPr>
        </p:nvSpPr>
        <p:spPr/>
        <p:txBody>
          <a:bodyPr/>
          <a:lstStyle/>
          <a:p>
            <a:fld id="{BD8D5E6B-3532-1A4A-B23E-52AE3669A6C8}" type="slidenum">
              <a:rPr lang="en-US" smtClean="0"/>
              <a:t>13</a:t>
            </a:fld>
            <a:endParaRPr lang="en-US"/>
          </a:p>
        </p:txBody>
      </p:sp>
    </p:spTree>
    <p:extLst>
      <p:ext uri="{BB962C8B-B14F-4D97-AF65-F5344CB8AC3E}">
        <p14:creationId xmlns:p14="http://schemas.microsoft.com/office/powerpoint/2010/main" val="72121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000000"/>
                </a:solidFill>
              </a:rPr>
              <a:t>“</a:t>
            </a:r>
            <a:r>
              <a:rPr lang="en-US" dirty="0">
                <a:solidFill>
                  <a:srgbClr val="000000"/>
                </a:solidFill>
              </a:rPr>
              <a:t>Give Study to the Early Training—The early training of children is a subject that all should carefully study. We need to make the education of our children a business, for their salvation depends largely upon the education given them in childhood. Parents and guardians must themselves maintain purity of heart and life, if they desire their children to be pure. As fathers and mothers, we should train and discipline ourselves. Then as teachers in the home, we can train our children, preparing them for the immortal inheritance.6The Review and Herald, September 8, 1904.” </a:t>
            </a:r>
          </a:p>
          <a:p>
            <a:endParaRPr lang="en-US" dirty="0"/>
          </a:p>
        </p:txBody>
      </p:sp>
      <p:sp>
        <p:nvSpPr>
          <p:cNvPr id="4" name="Slide Number Placeholder 3"/>
          <p:cNvSpPr>
            <a:spLocks noGrp="1"/>
          </p:cNvSpPr>
          <p:nvPr>
            <p:ph type="sldNum" sz="quarter" idx="5"/>
          </p:nvPr>
        </p:nvSpPr>
        <p:spPr/>
        <p:txBody>
          <a:bodyPr/>
          <a:lstStyle/>
          <a:p>
            <a:fld id="{BD8D5E6B-3532-1A4A-B23E-52AE3669A6C8}" type="slidenum">
              <a:rPr lang="en-US" smtClean="0"/>
              <a:t>14</a:t>
            </a:fld>
            <a:endParaRPr lang="en-US"/>
          </a:p>
        </p:txBody>
      </p:sp>
    </p:spTree>
    <p:extLst>
      <p:ext uri="{BB962C8B-B14F-4D97-AF65-F5344CB8AC3E}">
        <p14:creationId xmlns:p14="http://schemas.microsoft.com/office/powerpoint/2010/main" val="4150176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FFFFFF"/>
                </a:solidFill>
              </a:rPr>
              <a:t>“Children should not be forced into a precocious maturity, but as long as possible should retain the freshness and grace of their early years.” (Ed 107) </a:t>
            </a:r>
          </a:p>
          <a:p>
            <a:endParaRPr lang="en-US" dirty="0"/>
          </a:p>
        </p:txBody>
      </p:sp>
      <p:sp>
        <p:nvSpPr>
          <p:cNvPr id="4" name="Slide Number Placeholder 3"/>
          <p:cNvSpPr>
            <a:spLocks noGrp="1"/>
          </p:cNvSpPr>
          <p:nvPr>
            <p:ph type="sldNum" sz="quarter" idx="5"/>
          </p:nvPr>
        </p:nvSpPr>
        <p:spPr/>
        <p:txBody>
          <a:bodyPr/>
          <a:lstStyle/>
          <a:p>
            <a:fld id="{BD8D5E6B-3532-1A4A-B23E-52AE3669A6C8}" type="slidenum">
              <a:rPr lang="en-US" smtClean="0"/>
              <a:t>16</a:t>
            </a:fld>
            <a:endParaRPr lang="en-US"/>
          </a:p>
        </p:txBody>
      </p:sp>
    </p:spTree>
    <p:extLst>
      <p:ext uri="{BB962C8B-B14F-4D97-AF65-F5344CB8AC3E}">
        <p14:creationId xmlns:p14="http://schemas.microsoft.com/office/powerpoint/2010/main" val="1366005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DE29-D3A9-A34F-9137-F6207D3BC7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A07B8-4720-EA4A-846F-08EC7DB64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55D651-D82F-474B-A805-8FFB357CF76B}"/>
              </a:ext>
            </a:extLst>
          </p:cNvPr>
          <p:cNvSpPr>
            <a:spLocks noGrp="1"/>
          </p:cNvSpPr>
          <p:nvPr>
            <p:ph type="dt" sz="half" idx="10"/>
          </p:nvPr>
        </p:nvSpPr>
        <p:spPr/>
        <p:txBody>
          <a:bodyPr/>
          <a:lstStyle/>
          <a:p>
            <a:fld id="{8BCFA031-A7E7-5D44-8DEA-EBAE3643D468}" type="datetimeFigureOut">
              <a:rPr lang="en-US" smtClean="0"/>
              <a:t>7/14/21</a:t>
            </a:fld>
            <a:endParaRPr lang="en-US"/>
          </a:p>
        </p:txBody>
      </p:sp>
      <p:sp>
        <p:nvSpPr>
          <p:cNvPr id="5" name="Footer Placeholder 4">
            <a:extLst>
              <a:ext uri="{FF2B5EF4-FFF2-40B4-BE49-F238E27FC236}">
                <a16:creationId xmlns:a16="http://schemas.microsoft.com/office/drawing/2014/main" id="{9AF7C16A-4E4D-D34F-92D0-6B2D0C1E8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3BC005-EE3F-264D-8E27-F351C28DDD01}"/>
              </a:ext>
            </a:extLst>
          </p:cNvPr>
          <p:cNvSpPr>
            <a:spLocks noGrp="1"/>
          </p:cNvSpPr>
          <p:nvPr>
            <p:ph type="sldNum" sz="quarter" idx="12"/>
          </p:nvPr>
        </p:nvSpPr>
        <p:spPr/>
        <p:txBody>
          <a:bodyPr/>
          <a:lstStyle/>
          <a:p>
            <a:fld id="{6DFEF6AC-E970-DD4E-B7AF-6D785B59D681}" type="slidenum">
              <a:rPr lang="en-US" smtClean="0"/>
              <a:t>‹#›</a:t>
            </a:fld>
            <a:endParaRPr lang="en-US"/>
          </a:p>
        </p:txBody>
      </p:sp>
    </p:spTree>
    <p:extLst>
      <p:ext uri="{BB962C8B-B14F-4D97-AF65-F5344CB8AC3E}">
        <p14:creationId xmlns:p14="http://schemas.microsoft.com/office/powerpoint/2010/main" val="92050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7C5B3-2114-6441-882D-3A62697B8F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73838F-AFBA-2849-BD45-886AC650FA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F2F5D-39FE-AD46-A8A6-1696095A00C6}"/>
              </a:ext>
            </a:extLst>
          </p:cNvPr>
          <p:cNvSpPr>
            <a:spLocks noGrp="1"/>
          </p:cNvSpPr>
          <p:nvPr>
            <p:ph type="dt" sz="half" idx="10"/>
          </p:nvPr>
        </p:nvSpPr>
        <p:spPr/>
        <p:txBody>
          <a:bodyPr/>
          <a:lstStyle/>
          <a:p>
            <a:fld id="{8BCFA031-A7E7-5D44-8DEA-EBAE3643D468}" type="datetimeFigureOut">
              <a:rPr lang="en-US" smtClean="0"/>
              <a:t>7/14/21</a:t>
            </a:fld>
            <a:endParaRPr lang="en-US"/>
          </a:p>
        </p:txBody>
      </p:sp>
      <p:sp>
        <p:nvSpPr>
          <p:cNvPr id="5" name="Footer Placeholder 4">
            <a:extLst>
              <a:ext uri="{FF2B5EF4-FFF2-40B4-BE49-F238E27FC236}">
                <a16:creationId xmlns:a16="http://schemas.microsoft.com/office/drawing/2014/main" id="{2B3578D2-5DE1-344F-A67B-86ED0859F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E7E06-CB92-C644-BF8A-859A4CA3B696}"/>
              </a:ext>
            </a:extLst>
          </p:cNvPr>
          <p:cNvSpPr>
            <a:spLocks noGrp="1"/>
          </p:cNvSpPr>
          <p:nvPr>
            <p:ph type="sldNum" sz="quarter" idx="12"/>
          </p:nvPr>
        </p:nvSpPr>
        <p:spPr/>
        <p:txBody>
          <a:bodyPr/>
          <a:lstStyle/>
          <a:p>
            <a:fld id="{6DFEF6AC-E970-DD4E-B7AF-6D785B59D681}" type="slidenum">
              <a:rPr lang="en-US" smtClean="0"/>
              <a:t>‹#›</a:t>
            </a:fld>
            <a:endParaRPr lang="en-US"/>
          </a:p>
        </p:txBody>
      </p:sp>
    </p:spTree>
    <p:extLst>
      <p:ext uri="{BB962C8B-B14F-4D97-AF65-F5344CB8AC3E}">
        <p14:creationId xmlns:p14="http://schemas.microsoft.com/office/powerpoint/2010/main" val="320994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7BCFC9-1168-E342-9856-9A2BEAAF2F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AC9B97-16AD-9E45-B9A9-AD09EB4FBB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29286-F630-4A49-830D-BE09DF65FB50}"/>
              </a:ext>
            </a:extLst>
          </p:cNvPr>
          <p:cNvSpPr>
            <a:spLocks noGrp="1"/>
          </p:cNvSpPr>
          <p:nvPr>
            <p:ph type="dt" sz="half" idx="10"/>
          </p:nvPr>
        </p:nvSpPr>
        <p:spPr/>
        <p:txBody>
          <a:bodyPr/>
          <a:lstStyle/>
          <a:p>
            <a:fld id="{8BCFA031-A7E7-5D44-8DEA-EBAE3643D468}" type="datetimeFigureOut">
              <a:rPr lang="en-US" smtClean="0"/>
              <a:t>7/14/21</a:t>
            </a:fld>
            <a:endParaRPr lang="en-US"/>
          </a:p>
        </p:txBody>
      </p:sp>
      <p:sp>
        <p:nvSpPr>
          <p:cNvPr id="5" name="Footer Placeholder 4">
            <a:extLst>
              <a:ext uri="{FF2B5EF4-FFF2-40B4-BE49-F238E27FC236}">
                <a16:creationId xmlns:a16="http://schemas.microsoft.com/office/drawing/2014/main" id="{A76452AF-F70F-6A4C-8F6C-487C8E2EC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49F7E9-DF9D-6D46-A61F-536BF2620D83}"/>
              </a:ext>
            </a:extLst>
          </p:cNvPr>
          <p:cNvSpPr>
            <a:spLocks noGrp="1"/>
          </p:cNvSpPr>
          <p:nvPr>
            <p:ph type="sldNum" sz="quarter" idx="12"/>
          </p:nvPr>
        </p:nvSpPr>
        <p:spPr/>
        <p:txBody>
          <a:bodyPr/>
          <a:lstStyle/>
          <a:p>
            <a:fld id="{6DFEF6AC-E970-DD4E-B7AF-6D785B59D681}" type="slidenum">
              <a:rPr lang="en-US" smtClean="0"/>
              <a:t>‹#›</a:t>
            </a:fld>
            <a:endParaRPr lang="en-US"/>
          </a:p>
        </p:txBody>
      </p:sp>
    </p:spTree>
    <p:extLst>
      <p:ext uri="{BB962C8B-B14F-4D97-AF65-F5344CB8AC3E}">
        <p14:creationId xmlns:p14="http://schemas.microsoft.com/office/powerpoint/2010/main" val="437998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FF4C9-1DF8-AC47-AED4-74C8739EE5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6BBE1C-CB55-4D46-85F0-BD6C84206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EF492-198F-D347-BE8E-466ED451C8AD}"/>
              </a:ext>
            </a:extLst>
          </p:cNvPr>
          <p:cNvSpPr>
            <a:spLocks noGrp="1"/>
          </p:cNvSpPr>
          <p:nvPr>
            <p:ph type="dt" sz="half" idx="10"/>
          </p:nvPr>
        </p:nvSpPr>
        <p:spPr/>
        <p:txBody>
          <a:bodyPr/>
          <a:lstStyle/>
          <a:p>
            <a:fld id="{8BCFA031-A7E7-5D44-8DEA-EBAE3643D468}" type="datetimeFigureOut">
              <a:rPr lang="en-US" smtClean="0"/>
              <a:t>7/14/21</a:t>
            </a:fld>
            <a:endParaRPr lang="en-US"/>
          </a:p>
        </p:txBody>
      </p:sp>
      <p:sp>
        <p:nvSpPr>
          <p:cNvPr id="5" name="Footer Placeholder 4">
            <a:extLst>
              <a:ext uri="{FF2B5EF4-FFF2-40B4-BE49-F238E27FC236}">
                <a16:creationId xmlns:a16="http://schemas.microsoft.com/office/drawing/2014/main" id="{B8382B74-0757-D14F-8E12-EE33FA624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6F7BB4-2D54-ED45-91A9-B21D95245C86}"/>
              </a:ext>
            </a:extLst>
          </p:cNvPr>
          <p:cNvSpPr>
            <a:spLocks noGrp="1"/>
          </p:cNvSpPr>
          <p:nvPr>
            <p:ph type="sldNum" sz="quarter" idx="12"/>
          </p:nvPr>
        </p:nvSpPr>
        <p:spPr/>
        <p:txBody>
          <a:bodyPr/>
          <a:lstStyle/>
          <a:p>
            <a:fld id="{6DFEF6AC-E970-DD4E-B7AF-6D785B59D681}" type="slidenum">
              <a:rPr lang="en-US" smtClean="0"/>
              <a:t>‹#›</a:t>
            </a:fld>
            <a:endParaRPr lang="en-US"/>
          </a:p>
        </p:txBody>
      </p:sp>
    </p:spTree>
    <p:extLst>
      <p:ext uri="{BB962C8B-B14F-4D97-AF65-F5344CB8AC3E}">
        <p14:creationId xmlns:p14="http://schemas.microsoft.com/office/powerpoint/2010/main" val="4052691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68E6-75AF-0645-B2DA-5766A534B4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5211BD-64B7-6D4E-9083-F93271CA5E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553063-82C8-0442-852E-F7B59A96A60D}"/>
              </a:ext>
            </a:extLst>
          </p:cNvPr>
          <p:cNvSpPr>
            <a:spLocks noGrp="1"/>
          </p:cNvSpPr>
          <p:nvPr>
            <p:ph type="dt" sz="half" idx="10"/>
          </p:nvPr>
        </p:nvSpPr>
        <p:spPr/>
        <p:txBody>
          <a:bodyPr/>
          <a:lstStyle/>
          <a:p>
            <a:fld id="{8BCFA031-A7E7-5D44-8DEA-EBAE3643D468}" type="datetimeFigureOut">
              <a:rPr lang="en-US" smtClean="0"/>
              <a:t>7/14/21</a:t>
            </a:fld>
            <a:endParaRPr lang="en-US"/>
          </a:p>
        </p:txBody>
      </p:sp>
      <p:sp>
        <p:nvSpPr>
          <p:cNvPr id="5" name="Footer Placeholder 4">
            <a:extLst>
              <a:ext uri="{FF2B5EF4-FFF2-40B4-BE49-F238E27FC236}">
                <a16:creationId xmlns:a16="http://schemas.microsoft.com/office/drawing/2014/main" id="{1FDEECFB-D21C-8444-9078-0EF6C9E3F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6F4693-8F49-F94F-B19C-10C12044A706}"/>
              </a:ext>
            </a:extLst>
          </p:cNvPr>
          <p:cNvSpPr>
            <a:spLocks noGrp="1"/>
          </p:cNvSpPr>
          <p:nvPr>
            <p:ph type="sldNum" sz="quarter" idx="12"/>
          </p:nvPr>
        </p:nvSpPr>
        <p:spPr/>
        <p:txBody>
          <a:bodyPr/>
          <a:lstStyle/>
          <a:p>
            <a:fld id="{6DFEF6AC-E970-DD4E-B7AF-6D785B59D681}" type="slidenum">
              <a:rPr lang="en-US" smtClean="0"/>
              <a:t>‹#›</a:t>
            </a:fld>
            <a:endParaRPr lang="en-US"/>
          </a:p>
        </p:txBody>
      </p:sp>
    </p:spTree>
    <p:extLst>
      <p:ext uri="{BB962C8B-B14F-4D97-AF65-F5344CB8AC3E}">
        <p14:creationId xmlns:p14="http://schemas.microsoft.com/office/powerpoint/2010/main" val="291380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56577-2366-C144-B8B5-7A04F94F6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B77C5-F32C-5444-BA75-552269C84D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74FBB1-A972-E548-93F6-9BDF6CD21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D5C0D1-8BB8-1B4F-A9FE-7B9D1D58DA4E}"/>
              </a:ext>
            </a:extLst>
          </p:cNvPr>
          <p:cNvSpPr>
            <a:spLocks noGrp="1"/>
          </p:cNvSpPr>
          <p:nvPr>
            <p:ph type="dt" sz="half" idx="10"/>
          </p:nvPr>
        </p:nvSpPr>
        <p:spPr/>
        <p:txBody>
          <a:bodyPr/>
          <a:lstStyle/>
          <a:p>
            <a:fld id="{8BCFA031-A7E7-5D44-8DEA-EBAE3643D468}" type="datetimeFigureOut">
              <a:rPr lang="en-US" smtClean="0"/>
              <a:t>7/14/21</a:t>
            </a:fld>
            <a:endParaRPr lang="en-US"/>
          </a:p>
        </p:txBody>
      </p:sp>
      <p:sp>
        <p:nvSpPr>
          <p:cNvPr id="6" name="Footer Placeholder 5">
            <a:extLst>
              <a:ext uri="{FF2B5EF4-FFF2-40B4-BE49-F238E27FC236}">
                <a16:creationId xmlns:a16="http://schemas.microsoft.com/office/drawing/2014/main" id="{36264878-062C-4445-BDD3-377A34B41B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643538-6C55-F249-BDF4-F2A3759AED6C}"/>
              </a:ext>
            </a:extLst>
          </p:cNvPr>
          <p:cNvSpPr>
            <a:spLocks noGrp="1"/>
          </p:cNvSpPr>
          <p:nvPr>
            <p:ph type="sldNum" sz="quarter" idx="12"/>
          </p:nvPr>
        </p:nvSpPr>
        <p:spPr/>
        <p:txBody>
          <a:bodyPr/>
          <a:lstStyle/>
          <a:p>
            <a:fld id="{6DFEF6AC-E970-DD4E-B7AF-6D785B59D681}" type="slidenum">
              <a:rPr lang="en-US" smtClean="0"/>
              <a:t>‹#›</a:t>
            </a:fld>
            <a:endParaRPr lang="en-US"/>
          </a:p>
        </p:txBody>
      </p:sp>
    </p:spTree>
    <p:extLst>
      <p:ext uri="{BB962C8B-B14F-4D97-AF65-F5344CB8AC3E}">
        <p14:creationId xmlns:p14="http://schemas.microsoft.com/office/powerpoint/2010/main" val="2589289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B603-4829-4648-9941-DED28D405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05AD8D-502E-9640-B079-2311964C13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AFFB55-F4F3-524F-BB77-1CF65C78C7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091B1E-458B-284C-895D-79C21C8E21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AF7D1C-DECE-9C48-B499-BB091F3513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D820BC-6A86-EB4D-8937-F5137D3C300B}"/>
              </a:ext>
            </a:extLst>
          </p:cNvPr>
          <p:cNvSpPr>
            <a:spLocks noGrp="1"/>
          </p:cNvSpPr>
          <p:nvPr>
            <p:ph type="dt" sz="half" idx="10"/>
          </p:nvPr>
        </p:nvSpPr>
        <p:spPr/>
        <p:txBody>
          <a:bodyPr/>
          <a:lstStyle/>
          <a:p>
            <a:fld id="{8BCFA031-A7E7-5D44-8DEA-EBAE3643D468}" type="datetimeFigureOut">
              <a:rPr lang="en-US" smtClean="0"/>
              <a:t>7/14/21</a:t>
            </a:fld>
            <a:endParaRPr lang="en-US"/>
          </a:p>
        </p:txBody>
      </p:sp>
      <p:sp>
        <p:nvSpPr>
          <p:cNvPr id="8" name="Footer Placeholder 7">
            <a:extLst>
              <a:ext uri="{FF2B5EF4-FFF2-40B4-BE49-F238E27FC236}">
                <a16:creationId xmlns:a16="http://schemas.microsoft.com/office/drawing/2014/main" id="{0261FCC0-DC70-BF43-836C-DA7D4C52A8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D2AC2A-8589-2248-BCB5-C5504C72B317}"/>
              </a:ext>
            </a:extLst>
          </p:cNvPr>
          <p:cNvSpPr>
            <a:spLocks noGrp="1"/>
          </p:cNvSpPr>
          <p:nvPr>
            <p:ph type="sldNum" sz="quarter" idx="12"/>
          </p:nvPr>
        </p:nvSpPr>
        <p:spPr/>
        <p:txBody>
          <a:bodyPr/>
          <a:lstStyle/>
          <a:p>
            <a:fld id="{6DFEF6AC-E970-DD4E-B7AF-6D785B59D681}" type="slidenum">
              <a:rPr lang="en-US" smtClean="0"/>
              <a:t>‹#›</a:t>
            </a:fld>
            <a:endParaRPr lang="en-US"/>
          </a:p>
        </p:txBody>
      </p:sp>
    </p:spTree>
    <p:extLst>
      <p:ext uri="{BB962C8B-B14F-4D97-AF65-F5344CB8AC3E}">
        <p14:creationId xmlns:p14="http://schemas.microsoft.com/office/powerpoint/2010/main" val="1680118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2D01-1622-0D44-A7A2-60B6D04878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E0090A-6343-0243-8C54-3CFAA37C90AD}"/>
              </a:ext>
            </a:extLst>
          </p:cNvPr>
          <p:cNvSpPr>
            <a:spLocks noGrp="1"/>
          </p:cNvSpPr>
          <p:nvPr>
            <p:ph type="dt" sz="half" idx="10"/>
          </p:nvPr>
        </p:nvSpPr>
        <p:spPr/>
        <p:txBody>
          <a:bodyPr/>
          <a:lstStyle/>
          <a:p>
            <a:fld id="{8BCFA031-A7E7-5D44-8DEA-EBAE3643D468}" type="datetimeFigureOut">
              <a:rPr lang="en-US" smtClean="0"/>
              <a:t>7/14/21</a:t>
            </a:fld>
            <a:endParaRPr lang="en-US"/>
          </a:p>
        </p:txBody>
      </p:sp>
      <p:sp>
        <p:nvSpPr>
          <p:cNvPr id="4" name="Footer Placeholder 3">
            <a:extLst>
              <a:ext uri="{FF2B5EF4-FFF2-40B4-BE49-F238E27FC236}">
                <a16:creationId xmlns:a16="http://schemas.microsoft.com/office/drawing/2014/main" id="{5BF08858-E6AF-5E41-9401-6C8C2FCFE9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165245-977C-2C46-AEEC-8B8C8B59E04F}"/>
              </a:ext>
            </a:extLst>
          </p:cNvPr>
          <p:cNvSpPr>
            <a:spLocks noGrp="1"/>
          </p:cNvSpPr>
          <p:nvPr>
            <p:ph type="sldNum" sz="quarter" idx="12"/>
          </p:nvPr>
        </p:nvSpPr>
        <p:spPr/>
        <p:txBody>
          <a:bodyPr/>
          <a:lstStyle/>
          <a:p>
            <a:fld id="{6DFEF6AC-E970-DD4E-B7AF-6D785B59D681}" type="slidenum">
              <a:rPr lang="en-US" smtClean="0"/>
              <a:t>‹#›</a:t>
            </a:fld>
            <a:endParaRPr lang="en-US"/>
          </a:p>
        </p:txBody>
      </p:sp>
    </p:spTree>
    <p:extLst>
      <p:ext uri="{BB962C8B-B14F-4D97-AF65-F5344CB8AC3E}">
        <p14:creationId xmlns:p14="http://schemas.microsoft.com/office/powerpoint/2010/main" val="82314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B6926B-02A3-B849-8618-F6B32F5E0ECF}"/>
              </a:ext>
            </a:extLst>
          </p:cNvPr>
          <p:cNvSpPr>
            <a:spLocks noGrp="1"/>
          </p:cNvSpPr>
          <p:nvPr>
            <p:ph type="dt" sz="half" idx="10"/>
          </p:nvPr>
        </p:nvSpPr>
        <p:spPr/>
        <p:txBody>
          <a:bodyPr/>
          <a:lstStyle/>
          <a:p>
            <a:fld id="{8BCFA031-A7E7-5D44-8DEA-EBAE3643D468}" type="datetimeFigureOut">
              <a:rPr lang="en-US" smtClean="0"/>
              <a:t>7/14/21</a:t>
            </a:fld>
            <a:endParaRPr lang="en-US"/>
          </a:p>
        </p:txBody>
      </p:sp>
      <p:sp>
        <p:nvSpPr>
          <p:cNvPr id="3" name="Footer Placeholder 2">
            <a:extLst>
              <a:ext uri="{FF2B5EF4-FFF2-40B4-BE49-F238E27FC236}">
                <a16:creationId xmlns:a16="http://schemas.microsoft.com/office/drawing/2014/main" id="{067AA846-DA92-6A4C-B47D-3277688DBF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9D838-408F-3044-8EFA-AC52D3FBA30A}"/>
              </a:ext>
            </a:extLst>
          </p:cNvPr>
          <p:cNvSpPr>
            <a:spLocks noGrp="1"/>
          </p:cNvSpPr>
          <p:nvPr>
            <p:ph type="sldNum" sz="quarter" idx="12"/>
          </p:nvPr>
        </p:nvSpPr>
        <p:spPr/>
        <p:txBody>
          <a:bodyPr/>
          <a:lstStyle/>
          <a:p>
            <a:fld id="{6DFEF6AC-E970-DD4E-B7AF-6D785B59D681}" type="slidenum">
              <a:rPr lang="en-US" smtClean="0"/>
              <a:t>‹#›</a:t>
            </a:fld>
            <a:endParaRPr lang="en-US"/>
          </a:p>
        </p:txBody>
      </p:sp>
    </p:spTree>
    <p:extLst>
      <p:ext uri="{BB962C8B-B14F-4D97-AF65-F5344CB8AC3E}">
        <p14:creationId xmlns:p14="http://schemas.microsoft.com/office/powerpoint/2010/main" val="1293773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51D9-8CCC-CA40-B16E-60100D4D90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35F133-7F7C-8946-A548-B1BBC7D7BE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7A6674-CF5C-CC49-843B-FC9D37199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349E3-69A0-7140-86E4-DD8122A0E1F0}"/>
              </a:ext>
            </a:extLst>
          </p:cNvPr>
          <p:cNvSpPr>
            <a:spLocks noGrp="1"/>
          </p:cNvSpPr>
          <p:nvPr>
            <p:ph type="dt" sz="half" idx="10"/>
          </p:nvPr>
        </p:nvSpPr>
        <p:spPr/>
        <p:txBody>
          <a:bodyPr/>
          <a:lstStyle/>
          <a:p>
            <a:fld id="{8BCFA031-A7E7-5D44-8DEA-EBAE3643D468}" type="datetimeFigureOut">
              <a:rPr lang="en-US" smtClean="0"/>
              <a:t>7/14/21</a:t>
            </a:fld>
            <a:endParaRPr lang="en-US"/>
          </a:p>
        </p:txBody>
      </p:sp>
      <p:sp>
        <p:nvSpPr>
          <p:cNvPr id="6" name="Footer Placeholder 5">
            <a:extLst>
              <a:ext uri="{FF2B5EF4-FFF2-40B4-BE49-F238E27FC236}">
                <a16:creationId xmlns:a16="http://schemas.microsoft.com/office/drawing/2014/main" id="{EB482F17-27C9-9D42-9B3A-1764AA9B74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297D4-BF93-DF40-9EB1-E7A4018A7735}"/>
              </a:ext>
            </a:extLst>
          </p:cNvPr>
          <p:cNvSpPr>
            <a:spLocks noGrp="1"/>
          </p:cNvSpPr>
          <p:nvPr>
            <p:ph type="sldNum" sz="quarter" idx="12"/>
          </p:nvPr>
        </p:nvSpPr>
        <p:spPr/>
        <p:txBody>
          <a:bodyPr/>
          <a:lstStyle/>
          <a:p>
            <a:fld id="{6DFEF6AC-E970-DD4E-B7AF-6D785B59D681}" type="slidenum">
              <a:rPr lang="en-US" smtClean="0"/>
              <a:t>‹#›</a:t>
            </a:fld>
            <a:endParaRPr lang="en-US"/>
          </a:p>
        </p:txBody>
      </p:sp>
    </p:spTree>
    <p:extLst>
      <p:ext uri="{BB962C8B-B14F-4D97-AF65-F5344CB8AC3E}">
        <p14:creationId xmlns:p14="http://schemas.microsoft.com/office/powerpoint/2010/main" val="2322493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1E34-3281-EB46-9675-47F9FAE707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EA4127-C3D3-394F-8C12-35277247FA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1EA9CF-5F1B-BC49-B1D1-05C297DBF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CC622-289A-C14A-B974-9AD6A52BC0EF}"/>
              </a:ext>
            </a:extLst>
          </p:cNvPr>
          <p:cNvSpPr>
            <a:spLocks noGrp="1"/>
          </p:cNvSpPr>
          <p:nvPr>
            <p:ph type="dt" sz="half" idx="10"/>
          </p:nvPr>
        </p:nvSpPr>
        <p:spPr/>
        <p:txBody>
          <a:bodyPr/>
          <a:lstStyle/>
          <a:p>
            <a:fld id="{8BCFA031-A7E7-5D44-8DEA-EBAE3643D468}" type="datetimeFigureOut">
              <a:rPr lang="en-US" smtClean="0"/>
              <a:t>7/14/21</a:t>
            </a:fld>
            <a:endParaRPr lang="en-US"/>
          </a:p>
        </p:txBody>
      </p:sp>
      <p:sp>
        <p:nvSpPr>
          <p:cNvPr id="6" name="Footer Placeholder 5">
            <a:extLst>
              <a:ext uri="{FF2B5EF4-FFF2-40B4-BE49-F238E27FC236}">
                <a16:creationId xmlns:a16="http://schemas.microsoft.com/office/drawing/2014/main" id="{3D519CD1-3CCD-094F-9DEF-67602405C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CFEC5-BB14-E140-AEFA-4BDC7EA3FDF9}"/>
              </a:ext>
            </a:extLst>
          </p:cNvPr>
          <p:cNvSpPr>
            <a:spLocks noGrp="1"/>
          </p:cNvSpPr>
          <p:nvPr>
            <p:ph type="sldNum" sz="quarter" idx="12"/>
          </p:nvPr>
        </p:nvSpPr>
        <p:spPr/>
        <p:txBody>
          <a:bodyPr/>
          <a:lstStyle/>
          <a:p>
            <a:fld id="{6DFEF6AC-E970-DD4E-B7AF-6D785B59D681}" type="slidenum">
              <a:rPr lang="en-US" smtClean="0"/>
              <a:t>‹#›</a:t>
            </a:fld>
            <a:endParaRPr lang="en-US"/>
          </a:p>
        </p:txBody>
      </p:sp>
    </p:spTree>
    <p:extLst>
      <p:ext uri="{BB962C8B-B14F-4D97-AF65-F5344CB8AC3E}">
        <p14:creationId xmlns:p14="http://schemas.microsoft.com/office/powerpoint/2010/main" val="226371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563AB9-F4A3-CB44-A69A-33F9CAD372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9168F6-8CA9-934B-AAB9-143ED90208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E557A-8A95-F54B-BBF4-209FCF0AB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FA031-A7E7-5D44-8DEA-EBAE3643D468}" type="datetimeFigureOut">
              <a:rPr lang="en-US" smtClean="0"/>
              <a:t>7/14/21</a:t>
            </a:fld>
            <a:endParaRPr lang="en-US"/>
          </a:p>
        </p:txBody>
      </p:sp>
      <p:sp>
        <p:nvSpPr>
          <p:cNvPr id="5" name="Footer Placeholder 4">
            <a:extLst>
              <a:ext uri="{FF2B5EF4-FFF2-40B4-BE49-F238E27FC236}">
                <a16:creationId xmlns:a16="http://schemas.microsoft.com/office/drawing/2014/main" id="{B21CE1E6-1D0B-D441-9C2C-D9AAD689BE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270C34-200A-AE43-B051-BD6BA911C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EF6AC-E970-DD4E-B7AF-6D785B59D681}" type="slidenum">
              <a:rPr lang="en-US" smtClean="0"/>
              <a:t>‹#›</a:t>
            </a:fld>
            <a:endParaRPr lang="en-US"/>
          </a:p>
        </p:txBody>
      </p:sp>
    </p:spTree>
    <p:extLst>
      <p:ext uri="{BB962C8B-B14F-4D97-AF65-F5344CB8AC3E}">
        <p14:creationId xmlns:p14="http://schemas.microsoft.com/office/powerpoint/2010/main" val="3398091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oy sitting on a bed&#10;&#10;Description automatically generated">
            <a:extLst>
              <a:ext uri="{FF2B5EF4-FFF2-40B4-BE49-F238E27FC236}">
                <a16:creationId xmlns:a16="http://schemas.microsoft.com/office/drawing/2014/main" id="{8A4F44EB-7E3C-894C-B019-371E006B913B}"/>
              </a:ext>
            </a:extLst>
          </p:cNvPr>
          <p:cNvPicPr>
            <a:picLocks noChangeAspect="1"/>
          </p:cNvPicPr>
          <p:nvPr/>
        </p:nvPicPr>
        <p:blipFill rotWithShape="1">
          <a:blip r:embed="rId2">
            <a:alphaModFix/>
          </a:blip>
          <a:srcRect t="12664" b="3067"/>
          <a:stretch/>
        </p:blipFill>
        <p:spPr>
          <a:xfrm>
            <a:off x="20" y="10"/>
            <a:ext cx="12191980" cy="6857990"/>
          </a:xfrm>
          <a:prstGeom prst="rect">
            <a:avLst/>
          </a:prstGeom>
        </p:spPr>
      </p:pic>
      <p:sp>
        <p:nvSpPr>
          <p:cNvPr id="35" name="Rectangle 34">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59995D-2362-5C49-A4EA-9E81860576DE}"/>
              </a:ext>
            </a:extLst>
          </p:cNvPr>
          <p:cNvSpPr>
            <a:spLocks noGrp="1"/>
          </p:cNvSpPr>
          <p:nvPr>
            <p:ph type="ctrTitle"/>
          </p:nvPr>
        </p:nvSpPr>
        <p:spPr>
          <a:xfrm>
            <a:off x="969264" y="5154168"/>
            <a:ext cx="6973204" cy="1261872"/>
          </a:xfrm>
        </p:spPr>
        <p:txBody>
          <a:bodyPr anchor="ctr">
            <a:normAutofit/>
          </a:bodyPr>
          <a:lstStyle/>
          <a:p>
            <a:pPr algn="l"/>
            <a:r>
              <a:rPr lang="en-US" sz="4100" b="1" dirty="0">
                <a:solidFill>
                  <a:schemeClr val="tx1">
                    <a:lumMod val="85000"/>
                    <a:lumOff val="15000"/>
                  </a:schemeClr>
                </a:solidFill>
              </a:rPr>
              <a:t>Fostering Kid’s Time Alone </a:t>
            </a:r>
            <a:br>
              <a:rPr lang="en-US" sz="4100" b="1" dirty="0">
                <a:solidFill>
                  <a:schemeClr val="tx1">
                    <a:lumMod val="85000"/>
                    <a:lumOff val="15000"/>
                  </a:schemeClr>
                </a:solidFill>
              </a:rPr>
            </a:br>
            <a:r>
              <a:rPr lang="en-US" sz="4100" b="1" dirty="0">
                <a:solidFill>
                  <a:schemeClr val="tx1">
                    <a:lumMod val="85000"/>
                    <a:lumOff val="15000"/>
                  </a:schemeClr>
                </a:solidFill>
              </a:rPr>
              <a:t>with God </a:t>
            </a:r>
            <a:r>
              <a:rPr lang="en-US" sz="4100" b="1" dirty="0">
                <a:solidFill>
                  <a:schemeClr val="tx1">
                    <a:lumMod val="85000"/>
                    <a:lumOff val="15000"/>
                  </a:schemeClr>
                </a:solidFill>
                <a:latin typeface="Bodoni 72 Book" pitchFamily="2" charset="0"/>
              </a:rPr>
              <a:t>by  </a:t>
            </a:r>
            <a:r>
              <a:rPr lang="en-US" sz="3600" b="1" dirty="0">
                <a:solidFill>
                  <a:schemeClr val="tx1">
                    <a:lumMod val="85000"/>
                    <a:lumOff val="15000"/>
                  </a:schemeClr>
                </a:solidFill>
                <a:latin typeface="Bodoni 72 Book" pitchFamily="2" charset="0"/>
              </a:rPr>
              <a:t>Sally Lam </a:t>
            </a:r>
            <a:r>
              <a:rPr lang="en-US" sz="3600" b="1" dirty="0" err="1">
                <a:solidFill>
                  <a:schemeClr val="tx1">
                    <a:lumMod val="85000"/>
                    <a:lumOff val="15000"/>
                  </a:schemeClr>
                </a:solidFill>
                <a:latin typeface="Bodoni 72 Book" pitchFamily="2" charset="0"/>
              </a:rPr>
              <a:t>Phoon</a:t>
            </a:r>
            <a:endParaRPr lang="en-US" sz="3600" dirty="0">
              <a:solidFill>
                <a:schemeClr val="tx1">
                  <a:lumMod val="85000"/>
                  <a:lumOff val="15000"/>
                </a:schemeClr>
              </a:solidFill>
            </a:endParaRPr>
          </a:p>
        </p:txBody>
      </p:sp>
      <p:sp>
        <p:nvSpPr>
          <p:cNvPr id="3" name="Subtitle 2">
            <a:extLst>
              <a:ext uri="{FF2B5EF4-FFF2-40B4-BE49-F238E27FC236}">
                <a16:creationId xmlns:a16="http://schemas.microsoft.com/office/drawing/2014/main" id="{06D75069-3D4F-704E-8E96-F745FF8CC2E1}"/>
              </a:ext>
            </a:extLst>
          </p:cNvPr>
          <p:cNvSpPr>
            <a:spLocks noGrp="1"/>
          </p:cNvSpPr>
          <p:nvPr>
            <p:ph type="subTitle" idx="1"/>
          </p:nvPr>
        </p:nvSpPr>
        <p:spPr>
          <a:xfrm>
            <a:off x="8458200" y="5154168"/>
            <a:ext cx="2892986" cy="1261872"/>
          </a:xfrm>
        </p:spPr>
        <p:txBody>
          <a:bodyPr anchor="ctr">
            <a:normAutofit/>
          </a:bodyPr>
          <a:lstStyle/>
          <a:p>
            <a:pPr algn="l"/>
            <a:r>
              <a:rPr lang="en-US" sz="2000" dirty="0">
                <a:solidFill>
                  <a:schemeClr val="tx2"/>
                </a:solidFill>
              </a:rPr>
              <a:t>Presented by                    Linda Ambrose</a:t>
            </a:r>
          </a:p>
        </p:txBody>
      </p:sp>
      <p:cxnSp>
        <p:nvCxnSpPr>
          <p:cNvPr id="37" name="Straight Connector 36">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32843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06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6D2886-2A29-F940-A953-A940A6FE5D48}"/>
              </a:ext>
            </a:extLst>
          </p:cNvPr>
          <p:cNvSpPr>
            <a:spLocks noGrp="1"/>
          </p:cNvSpPr>
          <p:nvPr>
            <p:ph type="title"/>
          </p:nvPr>
        </p:nvSpPr>
        <p:spPr>
          <a:xfrm>
            <a:off x="524256" y="4767072"/>
            <a:ext cx="6594189" cy="1625210"/>
          </a:xfrm>
        </p:spPr>
        <p:txBody>
          <a:bodyPr>
            <a:normAutofit/>
          </a:bodyPr>
          <a:lstStyle/>
          <a:p>
            <a:pPr algn="r"/>
            <a:r>
              <a:rPr lang="en-US" sz="3700" b="1">
                <a:solidFill>
                  <a:srgbClr val="FFFFFF"/>
                </a:solidFill>
              </a:rPr>
              <a:t>Counsels on Sabbath School Work, p. 20 </a:t>
            </a:r>
            <a:br>
              <a:rPr lang="en-US" sz="3700">
                <a:solidFill>
                  <a:srgbClr val="FFFFFF"/>
                </a:solidFill>
              </a:rPr>
            </a:br>
            <a:endParaRPr lang="en-US" sz="3700">
              <a:solidFill>
                <a:srgbClr val="FFFFFF"/>
              </a:solidFill>
            </a:endParaRPr>
          </a:p>
        </p:txBody>
      </p:sp>
      <p:pic>
        <p:nvPicPr>
          <p:cNvPr id="4" name="Picture 3" descr="A person holding a baby&#10;&#10;Description automatically generated">
            <a:extLst>
              <a:ext uri="{FF2B5EF4-FFF2-40B4-BE49-F238E27FC236}">
                <a16:creationId xmlns:a16="http://schemas.microsoft.com/office/drawing/2014/main" id="{2DED6E76-72A5-F14C-BE2C-C4DC991BB5C3}"/>
              </a:ext>
            </a:extLst>
          </p:cNvPr>
          <p:cNvPicPr>
            <a:picLocks noChangeAspect="1"/>
          </p:cNvPicPr>
          <p:nvPr/>
        </p:nvPicPr>
        <p:blipFill rotWithShape="1">
          <a:blip r:embed="rId2"/>
          <a:srcRect r="1" b="12822"/>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555D0ED-56B1-AD4A-868F-727801394E29}"/>
              </a:ext>
            </a:extLst>
          </p:cNvPr>
          <p:cNvSpPr>
            <a:spLocks noGrp="1"/>
          </p:cNvSpPr>
          <p:nvPr>
            <p:ph idx="1"/>
          </p:nvPr>
        </p:nvSpPr>
        <p:spPr>
          <a:xfrm>
            <a:off x="7741085" y="563671"/>
            <a:ext cx="3926659" cy="5699342"/>
          </a:xfrm>
        </p:spPr>
        <p:txBody>
          <a:bodyPr anchor="ctr">
            <a:normAutofit fontScale="92500" lnSpcReduction="10000"/>
          </a:bodyPr>
          <a:lstStyle/>
          <a:p>
            <a:pPr marL="0" indent="0">
              <a:buNone/>
            </a:pPr>
            <a:r>
              <a:rPr lang="en-US" dirty="0">
                <a:solidFill>
                  <a:srgbClr val="FFFFFF"/>
                </a:solidFill>
              </a:rPr>
              <a:t>“Fathers and mothers, we entreat you to take up your long-neglected duties. Search the Scriptures yourselves; assist your children in the study of the Sacred Word. Make diligent work because of past neglect. Do not send the children away by themselves to study the Bible, but read it with them, teach them in a simple manner what you know, and keep in the school of Christ as diligent students yourselves.” </a:t>
            </a:r>
          </a:p>
          <a:p>
            <a:pPr marL="0" indent="0">
              <a:buNone/>
            </a:pPr>
            <a:endParaRPr lang="en-US" sz="2000" dirty="0">
              <a:solidFill>
                <a:srgbClr val="FFFFFF"/>
              </a:solidFill>
            </a:endParaRPr>
          </a:p>
        </p:txBody>
      </p:sp>
    </p:spTree>
    <p:extLst>
      <p:ext uri="{BB962C8B-B14F-4D97-AF65-F5344CB8AC3E}">
        <p14:creationId xmlns:p14="http://schemas.microsoft.com/office/powerpoint/2010/main" val="1517071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E5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F31959-1218-4342-9134-95D01F772AB9}"/>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TAG—Time Alone with God </a:t>
            </a:r>
            <a:endParaRPr lang="en-US">
              <a:solidFill>
                <a:srgbClr val="FFFFFF"/>
              </a:solidFill>
            </a:endParaRPr>
          </a:p>
        </p:txBody>
      </p:sp>
      <p:pic>
        <p:nvPicPr>
          <p:cNvPr id="4" name="Picture 3" descr="A close up of a logo&#10;&#10;Description automatically generated">
            <a:extLst>
              <a:ext uri="{FF2B5EF4-FFF2-40B4-BE49-F238E27FC236}">
                <a16:creationId xmlns:a16="http://schemas.microsoft.com/office/drawing/2014/main" id="{906FBF3E-7D8C-0F45-B921-04F249458BC4}"/>
              </a:ext>
            </a:extLst>
          </p:cNvPr>
          <p:cNvPicPr>
            <a:picLocks noChangeAspect="1"/>
          </p:cNvPicPr>
          <p:nvPr/>
        </p:nvPicPr>
        <p:blipFill rotWithShape="1">
          <a:blip r:embed="rId3"/>
          <a:srcRect t="13301" r="1" b="9110"/>
          <a:stretch/>
        </p:blipFill>
        <p:spPr>
          <a:xfrm>
            <a:off x="327547" y="321733"/>
            <a:ext cx="7058306" cy="4107392"/>
          </a:xfrm>
          <a:prstGeom prst="rect">
            <a:avLst/>
          </a:prstGeom>
        </p:spPr>
      </p:pic>
      <p:sp>
        <p:nvSpPr>
          <p:cNvPr id="14"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CB04BD8-8504-6247-A191-DE3D9D1FCE06}"/>
              </a:ext>
            </a:extLst>
          </p:cNvPr>
          <p:cNvSpPr>
            <a:spLocks noGrp="1"/>
          </p:cNvSpPr>
          <p:nvPr>
            <p:ph idx="1"/>
          </p:nvPr>
        </p:nvSpPr>
        <p:spPr>
          <a:xfrm>
            <a:off x="7791189" y="551144"/>
            <a:ext cx="3662869" cy="5711869"/>
          </a:xfrm>
        </p:spPr>
        <p:txBody>
          <a:bodyPr anchor="ctr">
            <a:normAutofit/>
          </a:bodyPr>
          <a:lstStyle/>
          <a:p>
            <a:r>
              <a:rPr lang="en-US" sz="4000" dirty="0">
                <a:solidFill>
                  <a:srgbClr val="FFFFFF"/>
                </a:solidFill>
              </a:rPr>
              <a:t>Preparing the heart with prayer </a:t>
            </a:r>
          </a:p>
          <a:p>
            <a:pPr marL="0" indent="0">
              <a:buNone/>
            </a:pPr>
            <a:endParaRPr lang="en-US" sz="4000" dirty="0">
              <a:solidFill>
                <a:srgbClr val="FFFFFF"/>
              </a:solidFill>
            </a:endParaRPr>
          </a:p>
          <a:p>
            <a:r>
              <a:rPr lang="en-US" sz="4000" dirty="0">
                <a:solidFill>
                  <a:srgbClr val="FFFFFF"/>
                </a:solidFill>
              </a:rPr>
              <a:t>ACTS </a:t>
            </a:r>
          </a:p>
          <a:p>
            <a:pPr marL="0" indent="0">
              <a:buNone/>
            </a:pPr>
            <a:r>
              <a:rPr lang="en-US" sz="4000" dirty="0">
                <a:solidFill>
                  <a:srgbClr val="FFFFFF"/>
                </a:solidFill>
              </a:rPr>
              <a:t>*Adoration *Confession *Thanksgiving *Supplication </a:t>
            </a:r>
          </a:p>
        </p:txBody>
      </p:sp>
    </p:spTree>
    <p:extLst>
      <p:ext uri="{BB962C8B-B14F-4D97-AF65-F5344CB8AC3E}">
        <p14:creationId xmlns:p14="http://schemas.microsoft.com/office/powerpoint/2010/main" val="4188630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E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223785-958D-8241-9DF2-5B296B39F406}"/>
              </a:ext>
            </a:extLst>
          </p:cNvPr>
          <p:cNvSpPr>
            <a:spLocks noGrp="1"/>
          </p:cNvSpPr>
          <p:nvPr>
            <p:ph type="title"/>
          </p:nvPr>
        </p:nvSpPr>
        <p:spPr>
          <a:xfrm>
            <a:off x="524256" y="4767072"/>
            <a:ext cx="6594189" cy="1625210"/>
          </a:xfrm>
        </p:spPr>
        <p:txBody>
          <a:bodyPr>
            <a:normAutofit/>
          </a:bodyPr>
          <a:lstStyle/>
          <a:p>
            <a:pPr algn="r"/>
            <a:r>
              <a:rPr lang="en-US" sz="3700" b="1">
                <a:solidFill>
                  <a:srgbClr val="FFFFFF"/>
                </a:solidFill>
              </a:rPr>
              <a:t>Drawing Deep from the Word of God &amp; Prayer </a:t>
            </a:r>
            <a:br>
              <a:rPr lang="en-US" sz="3700">
                <a:solidFill>
                  <a:srgbClr val="FFFFFF"/>
                </a:solidFill>
              </a:rPr>
            </a:br>
            <a:endParaRPr lang="en-US" sz="3700">
              <a:solidFill>
                <a:srgbClr val="FFFFFF"/>
              </a:solidFill>
            </a:endParaRPr>
          </a:p>
        </p:txBody>
      </p:sp>
      <p:pic>
        <p:nvPicPr>
          <p:cNvPr id="5" name="Picture 4" descr="A close up of a pond&#10;&#10;Description automatically generated">
            <a:extLst>
              <a:ext uri="{FF2B5EF4-FFF2-40B4-BE49-F238E27FC236}">
                <a16:creationId xmlns:a16="http://schemas.microsoft.com/office/drawing/2014/main" id="{1C06623C-8420-224E-8927-4EBEB402017F}"/>
              </a:ext>
            </a:extLst>
          </p:cNvPr>
          <p:cNvPicPr>
            <a:picLocks noChangeAspect="1"/>
          </p:cNvPicPr>
          <p:nvPr/>
        </p:nvPicPr>
        <p:blipFill rotWithShape="1">
          <a:blip r:embed="rId2"/>
          <a:srcRect t="29814" r="1" b="26543"/>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ECC44BE-D46A-9643-8BA9-6C144D6BCC05}"/>
              </a:ext>
            </a:extLst>
          </p:cNvPr>
          <p:cNvSpPr>
            <a:spLocks noGrp="1"/>
          </p:cNvSpPr>
          <p:nvPr>
            <p:ph idx="1"/>
          </p:nvPr>
        </p:nvSpPr>
        <p:spPr>
          <a:xfrm>
            <a:off x="7728559" y="651353"/>
            <a:ext cx="3939185" cy="5740928"/>
          </a:xfrm>
        </p:spPr>
        <p:txBody>
          <a:bodyPr anchor="ctr">
            <a:normAutofit fontScale="70000" lnSpcReduction="20000"/>
          </a:bodyPr>
          <a:lstStyle/>
          <a:p>
            <a:pPr marL="0" indent="0">
              <a:buNone/>
            </a:pPr>
            <a:r>
              <a:rPr lang="en-US" sz="4800" dirty="0">
                <a:solidFill>
                  <a:srgbClr val="FFFFFF"/>
                </a:solidFill>
              </a:rPr>
              <a:t>“The lily on the lake strikes its roots down deep beneath the surface of rubbish and slime, and through its porous stem draws those properties that will aid its development and bring to light its spotless blossom to repose in purity on the bosom of the lake.” </a:t>
            </a:r>
            <a:r>
              <a:rPr lang="en-US" sz="4800" i="1" dirty="0">
                <a:solidFill>
                  <a:srgbClr val="FFFFFF"/>
                </a:solidFill>
              </a:rPr>
              <a:t>Ellen White, My Life Today, 263) </a:t>
            </a:r>
            <a:endParaRPr lang="en-US" sz="48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1064978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baby&#10;&#10;Description automatically generated">
            <a:extLst>
              <a:ext uri="{FF2B5EF4-FFF2-40B4-BE49-F238E27FC236}">
                <a16:creationId xmlns:a16="http://schemas.microsoft.com/office/drawing/2014/main" id="{E9BF684A-86E2-9C46-A5C8-67794F1BA5FF}"/>
              </a:ext>
            </a:extLst>
          </p:cNvPr>
          <p:cNvPicPr>
            <a:picLocks noChangeAspect="1"/>
          </p:cNvPicPr>
          <p:nvPr/>
        </p:nvPicPr>
        <p:blipFill rotWithShape="1">
          <a:blip r:embed="rId3"/>
          <a:srcRect l="1133" r="4750" b="-1"/>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7F291A-DD8A-EA42-B337-149A99623EB8}"/>
              </a:ext>
            </a:extLst>
          </p:cNvPr>
          <p:cNvSpPr>
            <a:spLocks noGrp="1"/>
          </p:cNvSpPr>
          <p:nvPr>
            <p:ph type="title"/>
          </p:nvPr>
        </p:nvSpPr>
        <p:spPr>
          <a:xfrm>
            <a:off x="7531610" y="365125"/>
            <a:ext cx="3822189" cy="1899912"/>
          </a:xfrm>
        </p:spPr>
        <p:txBody>
          <a:bodyPr>
            <a:normAutofit/>
          </a:bodyPr>
          <a:lstStyle/>
          <a:p>
            <a:r>
              <a:rPr lang="en-US" sz="4000" b="1">
                <a:latin typeface="Bodoni 72 Book" pitchFamily="2" charset="0"/>
              </a:rPr>
              <a:t>Prayer </a:t>
            </a:r>
            <a:br>
              <a:rPr lang="en-US" sz="4000">
                <a:latin typeface="Bodoni 72 Book" pitchFamily="2" charset="0"/>
              </a:rPr>
            </a:br>
            <a:endParaRPr lang="en-US" sz="4000">
              <a:latin typeface="Bodoni 72 Book" pitchFamily="2" charset="0"/>
            </a:endParaRPr>
          </a:p>
        </p:txBody>
      </p:sp>
      <p:sp>
        <p:nvSpPr>
          <p:cNvPr id="3" name="Content Placeholder 2">
            <a:extLst>
              <a:ext uri="{FF2B5EF4-FFF2-40B4-BE49-F238E27FC236}">
                <a16:creationId xmlns:a16="http://schemas.microsoft.com/office/drawing/2014/main" id="{2C549D6C-9B7A-6846-839F-874BBB9D2B6D}"/>
              </a:ext>
            </a:extLst>
          </p:cNvPr>
          <p:cNvSpPr>
            <a:spLocks noGrp="1"/>
          </p:cNvSpPr>
          <p:nvPr>
            <p:ph idx="1"/>
          </p:nvPr>
        </p:nvSpPr>
        <p:spPr>
          <a:xfrm>
            <a:off x="7531610" y="1648691"/>
            <a:ext cx="3822189" cy="4528272"/>
          </a:xfrm>
        </p:spPr>
        <p:txBody>
          <a:bodyPr>
            <a:normAutofit/>
          </a:bodyPr>
          <a:lstStyle/>
          <a:p>
            <a:pPr marL="0" indent="0">
              <a:buNone/>
            </a:pPr>
            <a:r>
              <a:rPr lang="en-US" dirty="0"/>
              <a:t>“</a:t>
            </a:r>
            <a:r>
              <a:rPr lang="en-US" dirty="0">
                <a:latin typeface="Bodoni 72 Book" pitchFamily="2" charset="0"/>
              </a:rPr>
              <a:t>Christian parents, morning and evening, by earnest prayer and persevering faith, are to make a hedge about their children. They should patiently instruct them, kindly and untiringly teach them how to live in order to please God.” </a:t>
            </a:r>
            <a:r>
              <a:rPr lang="en-US" b="1" dirty="0">
                <a:latin typeface="Bodoni 72 Book" pitchFamily="2" charset="0"/>
              </a:rPr>
              <a:t>{1T 397} </a:t>
            </a:r>
            <a:endParaRPr lang="en-US" dirty="0">
              <a:latin typeface="Bodoni 72 Book" pitchFamily="2" charset="0"/>
            </a:endParaRPr>
          </a:p>
          <a:p>
            <a:endParaRPr lang="en-US" sz="2000" dirty="0"/>
          </a:p>
        </p:txBody>
      </p:sp>
    </p:spTree>
    <p:extLst>
      <p:ext uri="{BB962C8B-B14F-4D97-AF65-F5344CB8AC3E}">
        <p14:creationId xmlns:p14="http://schemas.microsoft.com/office/powerpoint/2010/main" val="2945160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little, child, indoor&#10;&#10;Description automatically generated">
            <a:extLst>
              <a:ext uri="{FF2B5EF4-FFF2-40B4-BE49-F238E27FC236}">
                <a16:creationId xmlns:a16="http://schemas.microsoft.com/office/drawing/2014/main" id="{340087A7-E0B2-CD46-9909-A64E289B058E}"/>
              </a:ext>
            </a:extLst>
          </p:cNvPr>
          <p:cNvPicPr>
            <a:picLocks noChangeAspect="1"/>
          </p:cNvPicPr>
          <p:nvPr/>
        </p:nvPicPr>
        <p:blipFill rotWithShape="1">
          <a:blip r:embed="rId3"/>
          <a:srcRect l="19957"/>
          <a:stretch/>
        </p:blipFill>
        <p:spPr>
          <a:xfrm>
            <a:off x="680483" y="685792"/>
            <a:ext cx="2931299" cy="5486400"/>
          </a:xfrm>
          <a:prstGeom prst="rect">
            <a:avLst/>
          </a:prstGeom>
        </p:spPr>
      </p:pic>
      <p:sp>
        <p:nvSpPr>
          <p:cNvPr id="22" name="Rectangle 21">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E2E164-BAE8-8E47-889B-A880347B8AB8}"/>
              </a:ext>
            </a:extLst>
          </p:cNvPr>
          <p:cNvSpPr>
            <a:spLocks noGrp="1"/>
          </p:cNvSpPr>
          <p:nvPr>
            <p:ph type="title"/>
          </p:nvPr>
        </p:nvSpPr>
        <p:spPr>
          <a:xfrm>
            <a:off x="4099396" y="1084521"/>
            <a:ext cx="4019107" cy="2344479"/>
          </a:xfrm>
        </p:spPr>
        <p:txBody>
          <a:bodyPr anchor="b">
            <a:normAutofit/>
          </a:bodyPr>
          <a:lstStyle/>
          <a:p>
            <a:r>
              <a:rPr lang="en-US" b="1" dirty="0"/>
              <a:t>How do we foster TAG at the different ages? </a:t>
            </a:r>
            <a:br>
              <a:rPr lang="en-US" sz="2800" dirty="0">
                <a:solidFill>
                  <a:srgbClr val="595959"/>
                </a:solidFill>
              </a:rPr>
            </a:br>
            <a:endParaRPr lang="en-US" sz="2800" dirty="0">
              <a:solidFill>
                <a:srgbClr val="595959"/>
              </a:solidFill>
            </a:endParaRPr>
          </a:p>
        </p:txBody>
      </p:sp>
      <p:sp>
        <p:nvSpPr>
          <p:cNvPr id="3" name="Content Placeholder 2">
            <a:extLst>
              <a:ext uri="{FF2B5EF4-FFF2-40B4-BE49-F238E27FC236}">
                <a16:creationId xmlns:a16="http://schemas.microsoft.com/office/drawing/2014/main" id="{F5C41005-434D-E94E-8900-7643FB1D05CC}"/>
              </a:ext>
            </a:extLst>
          </p:cNvPr>
          <p:cNvSpPr>
            <a:spLocks noGrp="1"/>
          </p:cNvSpPr>
          <p:nvPr>
            <p:ph idx="1"/>
          </p:nvPr>
        </p:nvSpPr>
        <p:spPr>
          <a:xfrm>
            <a:off x="4193513" y="3402177"/>
            <a:ext cx="3804973" cy="2075282"/>
          </a:xfrm>
        </p:spPr>
        <p:txBody>
          <a:bodyPr anchor="t">
            <a:normAutofit/>
          </a:bodyPr>
          <a:lstStyle/>
          <a:p>
            <a:pPr marL="0" indent="0">
              <a:buNone/>
            </a:pPr>
            <a:r>
              <a:rPr lang="en-US" sz="4000" b="1" dirty="0">
                <a:latin typeface="+mj-lt"/>
              </a:rPr>
              <a:t>0 – 5 years </a:t>
            </a:r>
          </a:p>
          <a:p>
            <a:pPr marL="0" indent="0">
              <a:buNone/>
            </a:pPr>
            <a:r>
              <a:rPr lang="en-US" sz="4000" b="1" dirty="0">
                <a:latin typeface="+mj-lt"/>
              </a:rPr>
              <a:t>6-10 years </a:t>
            </a:r>
          </a:p>
          <a:p>
            <a:pPr marL="0" indent="0">
              <a:buNone/>
            </a:pPr>
            <a:r>
              <a:rPr lang="en-US" sz="4000" b="1" dirty="0">
                <a:latin typeface="+mj-lt"/>
              </a:rPr>
              <a:t>11-15 years</a:t>
            </a:r>
            <a:r>
              <a:rPr lang="en-US" sz="4000" b="1" dirty="0">
                <a:solidFill>
                  <a:srgbClr val="595959"/>
                </a:solidFill>
              </a:rPr>
              <a:t> </a:t>
            </a:r>
          </a:p>
          <a:p>
            <a:pPr algn="ctr"/>
            <a:endParaRPr lang="en-US" sz="2000" dirty="0">
              <a:solidFill>
                <a:srgbClr val="595959"/>
              </a:solidFill>
            </a:endParaRPr>
          </a:p>
        </p:txBody>
      </p:sp>
      <p:pic>
        <p:nvPicPr>
          <p:cNvPr id="6" name="Picture 5" descr="A picture containing person, wall, woman, indoor&#10;&#10;Description automatically generated">
            <a:extLst>
              <a:ext uri="{FF2B5EF4-FFF2-40B4-BE49-F238E27FC236}">
                <a16:creationId xmlns:a16="http://schemas.microsoft.com/office/drawing/2014/main" id="{FE3DFF5B-AA8E-C249-8760-2CF1A11B8377}"/>
              </a:ext>
            </a:extLst>
          </p:cNvPr>
          <p:cNvPicPr>
            <a:picLocks noChangeAspect="1"/>
          </p:cNvPicPr>
          <p:nvPr/>
        </p:nvPicPr>
        <p:blipFill rotWithShape="1">
          <a:blip r:embed="rId4"/>
          <a:srcRect l="29076" r="35575" b="-2"/>
          <a:stretch/>
        </p:blipFill>
        <p:spPr>
          <a:xfrm>
            <a:off x="8606117" y="685808"/>
            <a:ext cx="2905400" cy="5486399"/>
          </a:xfrm>
          <a:prstGeom prst="rect">
            <a:avLst/>
          </a:prstGeom>
        </p:spPr>
      </p:pic>
    </p:spTree>
    <p:extLst>
      <p:ext uri="{BB962C8B-B14F-4D97-AF65-F5344CB8AC3E}">
        <p14:creationId xmlns:p14="http://schemas.microsoft.com/office/powerpoint/2010/main" val="807263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indoor, wall, toilet&#10;&#10;Description automatically generated">
            <a:extLst>
              <a:ext uri="{FF2B5EF4-FFF2-40B4-BE49-F238E27FC236}">
                <a16:creationId xmlns:a16="http://schemas.microsoft.com/office/drawing/2014/main" id="{0D16F5E9-6B8C-E142-8898-DAC481403C20}"/>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5C41005-434D-E94E-8900-7643FB1D05CC}"/>
              </a:ext>
            </a:extLst>
          </p:cNvPr>
          <p:cNvSpPr>
            <a:spLocks noGrp="1"/>
          </p:cNvSpPr>
          <p:nvPr>
            <p:ph idx="1"/>
          </p:nvPr>
        </p:nvSpPr>
        <p:spPr>
          <a:xfrm>
            <a:off x="7966364" y="762000"/>
            <a:ext cx="3588327" cy="5414963"/>
          </a:xfrm>
        </p:spPr>
        <p:txBody>
          <a:bodyPr>
            <a:normAutofit/>
          </a:bodyPr>
          <a:lstStyle/>
          <a:p>
            <a:pPr marL="0" indent="0">
              <a:buNone/>
            </a:pPr>
            <a:r>
              <a:rPr lang="en-US" dirty="0"/>
              <a:t>“The youth should be carefully and judiciously trained, for the wrong habits formed in childhood and youth often cling to the entire life-experience. May God help us to see the necessity of beginning right.8The Gospel Herald, December 24, 1902.” </a:t>
            </a:r>
          </a:p>
          <a:p>
            <a:endParaRPr lang="en-US" sz="2000" dirty="0"/>
          </a:p>
        </p:txBody>
      </p:sp>
    </p:spTree>
    <p:extLst>
      <p:ext uri="{BB962C8B-B14F-4D97-AF65-F5344CB8AC3E}">
        <p14:creationId xmlns:p14="http://schemas.microsoft.com/office/powerpoint/2010/main" val="2866365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C41005-434D-E94E-8900-7643FB1D05CC}"/>
              </a:ext>
            </a:extLst>
          </p:cNvPr>
          <p:cNvSpPr>
            <a:spLocks noGrp="1"/>
          </p:cNvSpPr>
          <p:nvPr>
            <p:ph idx="1"/>
          </p:nvPr>
        </p:nvSpPr>
        <p:spPr>
          <a:xfrm>
            <a:off x="939721" y="1087672"/>
            <a:ext cx="4619621" cy="3957178"/>
          </a:xfrm>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rPr>
              <a:t>“The Plant—An Object Lesson in Child Training—The gradual development of the plant from the seed is an object lesson in child training. There is “first the blade, then the ear, after that the full corn in the ear.” Mark 4:28.” (CG 27) </a:t>
            </a:r>
          </a:p>
          <a:p>
            <a:pPr marL="0" indent="0">
              <a:buNone/>
            </a:pPr>
            <a:endParaRPr lang="en-US" sz="3200" dirty="0">
              <a:solidFill>
                <a:srgbClr val="FFFFFF"/>
              </a:solidFill>
            </a:endParaRPr>
          </a:p>
          <a:p>
            <a:endParaRPr lang="en-US" sz="2000" dirty="0">
              <a:solidFill>
                <a:srgbClr val="FFFFFF"/>
              </a:solidFill>
            </a:endParaRPr>
          </a:p>
        </p:txBody>
      </p:sp>
      <p:pic>
        <p:nvPicPr>
          <p:cNvPr id="4" name="Picture 3" descr="A picture containing person, grass, outdoor, vegetable&#10;&#10;Description automatically generated">
            <a:extLst>
              <a:ext uri="{FF2B5EF4-FFF2-40B4-BE49-F238E27FC236}">
                <a16:creationId xmlns:a16="http://schemas.microsoft.com/office/drawing/2014/main" id="{37797144-8A2C-5B4D-9115-7DA87006C681}"/>
              </a:ext>
            </a:extLst>
          </p:cNvPr>
          <p:cNvPicPr>
            <a:picLocks noChangeAspect="1"/>
          </p:cNvPicPr>
          <p:nvPr/>
        </p:nvPicPr>
        <p:blipFill rotWithShape="1">
          <a:blip r:embed="rId3"/>
          <a:srcRect l="20656" r="20656"/>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80855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80161-3987-FB46-894C-7D84FF5EDDAB}"/>
              </a:ext>
            </a:extLst>
          </p:cNvPr>
          <p:cNvSpPr>
            <a:spLocks noGrp="1"/>
          </p:cNvSpPr>
          <p:nvPr>
            <p:ph type="title"/>
          </p:nvPr>
        </p:nvSpPr>
        <p:spPr>
          <a:xfrm>
            <a:off x="642996" y="4571216"/>
            <a:ext cx="10906008" cy="1115415"/>
          </a:xfrm>
          <a:prstGeom prst="ellipse">
            <a:avLst/>
          </a:prstGeom>
        </p:spPr>
        <p:txBody>
          <a:bodyPr vert="horz" lIns="91440" tIns="45720" rIns="91440" bIns="45720" rtlCol="0" anchor="b">
            <a:normAutofit fontScale="90000"/>
          </a:bodyPr>
          <a:lstStyle/>
          <a:p>
            <a:pPr algn="ctr"/>
            <a:r>
              <a:rPr lang="en-US" sz="4700" kern="1200" dirty="0">
                <a:solidFill>
                  <a:schemeClr val="tx1"/>
                </a:solidFill>
                <a:latin typeface="+mj-lt"/>
                <a:ea typeface="+mj-ea"/>
                <a:cs typeface="+mj-cs"/>
              </a:rPr>
              <a:t>What are these parents thinking?</a:t>
            </a:r>
          </a:p>
        </p:txBody>
      </p:sp>
      <p:pic>
        <p:nvPicPr>
          <p:cNvPr id="7" name="Picture 6">
            <a:extLst>
              <a:ext uri="{FF2B5EF4-FFF2-40B4-BE49-F238E27FC236}">
                <a16:creationId xmlns:a16="http://schemas.microsoft.com/office/drawing/2014/main" id="{87B94A79-04C0-984F-A120-489EF47328E8}"/>
              </a:ext>
            </a:extLst>
          </p:cNvPr>
          <p:cNvPicPr>
            <a:picLocks noChangeAspect="1"/>
          </p:cNvPicPr>
          <p:nvPr/>
        </p:nvPicPr>
        <p:blipFill rotWithShape="1">
          <a:blip r:embed="rId2"/>
          <a:srcRect l="21566" r="-3" b="-3"/>
          <a:stretch/>
        </p:blipFill>
        <p:spPr>
          <a:xfrm>
            <a:off x="321628" y="320511"/>
            <a:ext cx="3794760" cy="3930978"/>
          </a:xfrm>
          <a:prstGeom prst="rect">
            <a:avLst/>
          </a:prstGeom>
        </p:spPr>
      </p:pic>
      <p:pic>
        <p:nvPicPr>
          <p:cNvPr id="6" name="Content Placeholder 5">
            <a:extLst>
              <a:ext uri="{FF2B5EF4-FFF2-40B4-BE49-F238E27FC236}">
                <a16:creationId xmlns:a16="http://schemas.microsoft.com/office/drawing/2014/main" id="{84D83720-8D88-754E-8EBE-84BDBB65598B}"/>
              </a:ext>
            </a:extLst>
          </p:cNvPr>
          <p:cNvPicPr>
            <a:picLocks noGrp="1" noChangeAspect="1"/>
          </p:cNvPicPr>
          <p:nvPr>
            <p:ph idx="1"/>
          </p:nvPr>
        </p:nvPicPr>
        <p:blipFill rotWithShape="1">
          <a:blip r:embed="rId3"/>
          <a:srcRect t="31113"/>
          <a:stretch/>
        </p:blipFill>
        <p:spPr>
          <a:xfrm>
            <a:off x="4198385" y="320511"/>
            <a:ext cx="3794760" cy="3930978"/>
          </a:xfrm>
          <a:prstGeom prst="rect">
            <a:avLst/>
          </a:prstGeom>
        </p:spPr>
      </p:pic>
      <p:pic>
        <p:nvPicPr>
          <p:cNvPr id="5" name="Content Placeholder 4" descr="A picture containing person, indoor, wall, clothing&#10;&#10;Description automatically generated">
            <a:extLst>
              <a:ext uri="{FF2B5EF4-FFF2-40B4-BE49-F238E27FC236}">
                <a16:creationId xmlns:a16="http://schemas.microsoft.com/office/drawing/2014/main" id="{F691E7BB-8E3A-F24F-9C71-3E81550F5288}"/>
              </a:ext>
            </a:extLst>
          </p:cNvPr>
          <p:cNvPicPr>
            <a:picLocks noChangeAspect="1"/>
          </p:cNvPicPr>
          <p:nvPr/>
        </p:nvPicPr>
        <p:blipFill rotWithShape="1">
          <a:blip r:embed="rId4"/>
          <a:srcRect t="6556" b="24556"/>
          <a:stretch/>
        </p:blipFill>
        <p:spPr>
          <a:xfrm>
            <a:off x="8075142" y="320511"/>
            <a:ext cx="3794760" cy="3930978"/>
          </a:xfrm>
          <a:prstGeom prst="rect">
            <a:avLst/>
          </a:prstGeom>
        </p:spPr>
      </p:pic>
      <p:cxnSp>
        <p:nvCxnSpPr>
          <p:cNvPr id="21" name="Straight Connector 20">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34E8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743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indoor, sitting&#10;&#10;Description automatically generated">
            <a:extLst>
              <a:ext uri="{FF2B5EF4-FFF2-40B4-BE49-F238E27FC236}">
                <a16:creationId xmlns:a16="http://schemas.microsoft.com/office/drawing/2014/main" id="{F82CD2C3-9C72-674E-9923-14C04B1CBB73}"/>
              </a:ext>
            </a:extLst>
          </p:cNvPr>
          <p:cNvPicPr>
            <a:picLocks noChangeAspect="1"/>
          </p:cNvPicPr>
          <p:nvPr/>
        </p:nvPicPr>
        <p:blipFill rotWithShape="1">
          <a:blip r:embed="rId2">
            <a:alphaModFix/>
          </a:blip>
          <a:srcRect r="6764"/>
          <a:stretch/>
        </p:blipFill>
        <p:spPr>
          <a:xfrm>
            <a:off x="5797543" y="10"/>
            <a:ext cx="6394152" cy="685799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62C80161-3987-FB46-894C-7D84FF5EDDAB}"/>
              </a:ext>
            </a:extLst>
          </p:cNvPr>
          <p:cNvSpPr>
            <a:spLocks noGrp="1"/>
          </p:cNvSpPr>
          <p:nvPr>
            <p:ph type="title"/>
          </p:nvPr>
        </p:nvSpPr>
        <p:spPr>
          <a:xfrm>
            <a:off x="-133497" y="1103245"/>
            <a:ext cx="6011783" cy="1311664"/>
          </a:xfrm>
          <a:prstGeom prst="ellipse">
            <a:avLst/>
          </a:prstGeom>
        </p:spPr>
        <p:txBody>
          <a:bodyPr vert="horz" lIns="91440" tIns="45720" rIns="91440" bIns="45720" rtlCol="0">
            <a:noAutofit/>
          </a:bodyPr>
          <a:lstStyle/>
          <a:p>
            <a:r>
              <a:rPr lang="en-US" sz="4000" dirty="0">
                <a:solidFill>
                  <a:srgbClr val="000000"/>
                </a:solidFill>
                <a:latin typeface="Bodoni 72 Book" pitchFamily="2" charset="0"/>
              </a:rPr>
              <a:t>How often did your parents talk to you about God? </a:t>
            </a:r>
            <a:br>
              <a:rPr lang="en-US" sz="4000" dirty="0">
                <a:solidFill>
                  <a:srgbClr val="000000"/>
                </a:solidFill>
              </a:rPr>
            </a:br>
            <a:endParaRPr lang="en-US" sz="4000" b="1" dirty="0">
              <a:solidFill>
                <a:srgbClr val="000000"/>
              </a:solidFill>
            </a:endParaRPr>
          </a:p>
        </p:txBody>
      </p:sp>
      <p:sp>
        <p:nvSpPr>
          <p:cNvPr id="3" name="Content Placeholder 2">
            <a:extLst>
              <a:ext uri="{FF2B5EF4-FFF2-40B4-BE49-F238E27FC236}">
                <a16:creationId xmlns:a16="http://schemas.microsoft.com/office/drawing/2014/main" id="{1DBC3AE6-929C-F145-9E53-7A1D3DD66E28}"/>
              </a:ext>
            </a:extLst>
          </p:cNvPr>
          <p:cNvSpPr>
            <a:spLocks noGrp="1"/>
          </p:cNvSpPr>
          <p:nvPr>
            <p:ph idx="1"/>
          </p:nvPr>
        </p:nvSpPr>
        <p:spPr>
          <a:xfrm>
            <a:off x="751995" y="2110109"/>
            <a:ext cx="4706803" cy="3523352"/>
          </a:xfrm>
        </p:spPr>
        <p:txBody>
          <a:bodyPr anchor="ctr">
            <a:normAutofit/>
          </a:bodyPr>
          <a:lstStyle/>
          <a:p>
            <a:pPr marL="0" indent="0">
              <a:buNone/>
            </a:pPr>
            <a:r>
              <a:rPr lang="en-US" sz="4000" i="1" dirty="0">
                <a:solidFill>
                  <a:srgbClr val="000000"/>
                </a:solidFill>
                <a:latin typeface="Bodoni 72 Book" pitchFamily="2" charset="0"/>
              </a:rPr>
              <a:t>43% Never</a:t>
            </a:r>
            <a:br>
              <a:rPr lang="en-US" sz="4000" i="1" dirty="0">
                <a:solidFill>
                  <a:srgbClr val="000000"/>
                </a:solidFill>
                <a:latin typeface="Bodoni 72 Book" pitchFamily="2" charset="0"/>
              </a:rPr>
            </a:br>
            <a:r>
              <a:rPr lang="en-US" sz="4000" i="1" dirty="0">
                <a:solidFill>
                  <a:srgbClr val="000000"/>
                </a:solidFill>
                <a:latin typeface="Bodoni 72 Book" pitchFamily="2" charset="0"/>
              </a:rPr>
              <a:t>32% Occasionally</a:t>
            </a:r>
            <a:br>
              <a:rPr lang="en-US" sz="4000" i="1" dirty="0">
                <a:solidFill>
                  <a:srgbClr val="000000"/>
                </a:solidFill>
                <a:latin typeface="Bodoni 72 Book" pitchFamily="2" charset="0"/>
              </a:rPr>
            </a:br>
            <a:r>
              <a:rPr lang="en-US" sz="4000" i="1" dirty="0">
                <a:solidFill>
                  <a:srgbClr val="000000"/>
                </a:solidFill>
                <a:latin typeface="Bodoni 72 Book" pitchFamily="2" charset="0"/>
              </a:rPr>
              <a:t>13% Once a week</a:t>
            </a:r>
            <a:br>
              <a:rPr lang="en-US" sz="4000" i="1" dirty="0">
                <a:solidFill>
                  <a:srgbClr val="000000"/>
                </a:solidFill>
                <a:latin typeface="Bodoni 72 Book" pitchFamily="2" charset="0"/>
              </a:rPr>
            </a:br>
            <a:r>
              <a:rPr lang="en-US" sz="4000" i="1" dirty="0">
                <a:solidFill>
                  <a:srgbClr val="000000"/>
                </a:solidFill>
                <a:latin typeface="Bodoni 72 Book" pitchFamily="2" charset="0"/>
              </a:rPr>
              <a:t>13% On a daily basis </a:t>
            </a:r>
            <a:endParaRPr lang="en-US" sz="4000" dirty="0">
              <a:solidFill>
                <a:srgbClr val="000000"/>
              </a:solidFill>
              <a:latin typeface="Bodoni 72 Book" pitchFamily="2" charset="0"/>
            </a:endParaRPr>
          </a:p>
          <a:p>
            <a:endParaRPr lang="en-US" sz="2000" dirty="0">
              <a:solidFill>
                <a:srgbClr val="000000"/>
              </a:solidFill>
            </a:endParaRPr>
          </a:p>
        </p:txBody>
      </p:sp>
    </p:spTree>
    <p:extLst>
      <p:ext uri="{BB962C8B-B14F-4D97-AF65-F5344CB8AC3E}">
        <p14:creationId xmlns:p14="http://schemas.microsoft.com/office/powerpoint/2010/main" val="654745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23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DCE88B-A4AE-834A-856A-1E0C19F04C6F}"/>
              </a:ext>
            </a:extLst>
          </p:cNvPr>
          <p:cNvSpPr>
            <a:spLocks noGrp="1"/>
          </p:cNvSpPr>
          <p:nvPr>
            <p:ph type="title"/>
          </p:nvPr>
        </p:nvSpPr>
        <p:spPr>
          <a:xfrm>
            <a:off x="524257" y="4767072"/>
            <a:ext cx="5839474" cy="1625210"/>
          </a:xfrm>
        </p:spPr>
        <p:txBody>
          <a:bodyPr>
            <a:normAutofit/>
          </a:bodyPr>
          <a:lstStyle/>
          <a:p>
            <a:pPr algn="r"/>
            <a:r>
              <a:rPr lang="en-US" dirty="0">
                <a:solidFill>
                  <a:srgbClr val="FFFFFF"/>
                </a:solidFill>
              </a:rPr>
              <a:t>What Research says…</a:t>
            </a:r>
          </a:p>
        </p:txBody>
      </p:sp>
      <p:pic>
        <p:nvPicPr>
          <p:cNvPr id="4" name="Picture 3">
            <a:extLst>
              <a:ext uri="{FF2B5EF4-FFF2-40B4-BE49-F238E27FC236}">
                <a16:creationId xmlns:a16="http://schemas.microsoft.com/office/drawing/2014/main" id="{2CE9F745-E430-8D44-B074-CF7F6C021D65}"/>
              </a:ext>
            </a:extLst>
          </p:cNvPr>
          <p:cNvPicPr>
            <a:picLocks noChangeAspect="1"/>
          </p:cNvPicPr>
          <p:nvPr/>
        </p:nvPicPr>
        <p:blipFill rotWithShape="1">
          <a:blip r:embed="rId2"/>
          <a:srcRect r="14078"/>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DC9AFFC-5C04-0641-B490-892DA9FE2CC8}"/>
              </a:ext>
            </a:extLst>
          </p:cNvPr>
          <p:cNvSpPr>
            <a:spLocks noGrp="1"/>
          </p:cNvSpPr>
          <p:nvPr>
            <p:ph idx="1"/>
          </p:nvPr>
        </p:nvSpPr>
        <p:spPr>
          <a:xfrm>
            <a:off x="7659870" y="1002818"/>
            <a:ext cx="4085181" cy="4852362"/>
          </a:xfrm>
        </p:spPr>
        <p:txBody>
          <a:bodyPr anchor="ctr">
            <a:noAutofit/>
          </a:bodyPr>
          <a:lstStyle/>
          <a:p>
            <a:r>
              <a:rPr lang="en-US" sz="2400" dirty="0">
                <a:solidFill>
                  <a:srgbClr val="FFFFFF"/>
                </a:solidFill>
              </a:rPr>
              <a:t>More than half of our teens leave the church after high school.</a:t>
            </a:r>
          </a:p>
          <a:p>
            <a:r>
              <a:rPr lang="en-US" sz="2400" dirty="0">
                <a:solidFill>
                  <a:srgbClr val="FFFFFF"/>
                </a:solidFill>
              </a:rPr>
              <a:t>Christian young people today don’t know the Bible as they used to.</a:t>
            </a:r>
          </a:p>
          <a:p>
            <a:r>
              <a:rPr lang="en-US" sz="2400" dirty="0">
                <a:solidFill>
                  <a:srgbClr val="FFFFFF"/>
                </a:solidFill>
              </a:rPr>
              <a:t>They are not transferring their Biblical knowledge into a biblical worldview </a:t>
            </a:r>
          </a:p>
          <a:p>
            <a:r>
              <a:rPr lang="en-US" sz="2400" dirty="0">
                <a:solidFill>
                  <a:srgbClr val="FFFFFF"/>
                </a:solidFill>
              </a:rPr>
              <a:t>*Josh McDowell 15% have a biblical worldview</a:t>
            </a:r>
            <a:br>
              <a:rPr lang="en-US" sz="2400" dirty="0">
                <a:solidFill>
                  <a:srgbClr val="FFFFFF"/>
                </a:solidFill>
              </a:rPr>
            </a:br>
            <a:r>
              <a:rPr lang="en-US" sz="2400" dirty="0">
                <a:solidFill>
                  <a:srgbClr val="FFFFFF"/>
                </a:solidFill>
              </a:rPr>
              <a:t>*</a:t>
            </a:r>
            <a:r>
              <a:rPr lang="en-US" sz="2400" dirty="0" err="1">
                <a:solidFill>
                  <a:srgbClr val="FFFFFF"/>
                </a:solidFill>
              </a:rPr>
              <a:t>Barna</a:t>
            </a:r>
            <a:r>
              <a:rPr lang="en-US" sz="2400" dirty="0">
                <a:solidFill>
                  <a:srgbClr val="FFFFFF"/>
                </a:solidFill>
              </a:rPr>
              <a:t> thinks it’s less than 10%. (Larry Fowler, </a:t>
            </a:r>
            <a:r>
              <a:rPr lang="en-US" sz="2400" i="1" dirty="0">
                <a:solidFill>
                  <a:srgbClr val="FFFFFF"/>
                </a:solidFill>
              </a:rPr>
              <a:t>Raising a Modern-Day Joseph, pp. 27, 28) </a:t>
            </a:r>
            <a:endParaRPr lang="en-US" sz="2400" dirty="0">
              <a:solidFill>
                <a:srgbClr val="FFFFFF"/>
              </a:solidFill>
            </a:endParaRPr>
          </a:p>
        </p:txBody>
      </p:sp>
    </p:spTree>
    <p:extLst>
      <p:ext uri="{BB962C8B-B14F-4D97-AF65-F5344CB8AC3E}">
        <p14:creationId xmlns:p14="http://schemas.microsoft.com/office/powerpoint/2010/main" val="64410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that is standing in the grass&#10;&#10;Description automatically generated">
            <a:extLst>
              <a:ext uri="{FF2B5EF4-FFF2-40B4-BE49-F238E27FC236}">
                <a16:creationId xmlns:a16="http://schemas.microsoft.com/office/drawing/2014/main" id="{703B3F2C-721E-2648-BBDD-3F18DAB0D0CD}"/>
              </a:ext>
            </a:extLst>
          </p:cNvPr>
          <p:cNvPicPr>
            <a:picLocks noChangeAspect="1"/>
          </p:cNvPicPr>
          <p:nvPr/>
        </p:nvPicPr>
        <p:blipFill rotWithShape="1">
          <a:blip r:embed="rId3"/>
          <a:srcRect l="8635" r="1889"/>
          <a:stretch/>
        </p:blipFill>
        <p:spPr>
          <a:xfrm>
            <a:off x="-1" y="10"/>
            <a:ext cx="12192001" cy="4666928"/>
          </a:xfrm>
          <a:prstGeom prst="rect">
            <a:avLst/>
          </a:prstGeom>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025970-47D0-9445-8230-26C9FCF22664}"/>
              </a:ext>
            </a:extLst>
          </p:cNvPr>
          <p:cNvSpPr>
            <a:spLocks noGrp="1"/>
          </p:cNvSpPr>
          <p:nvPr>
            <p:ph type="title"/>
          </p:nvPr>
        </p:nvSpPr>
        <p:spPr>
          <a:xfrm>
            <a:off x="234463" y="3854024"/>
            <a:ext cx="5021782" cy="1509931"/>
          </a:xfrm>
        </p:spPr>
        <p:txBody>
          <a:bodyPr>
            <a:normAutofit/>
          </a:bodyPr>
          <a:lstStyle/>
          <a:p>
            <a:r>
              <a:rPr lang="en-US" sz="3600" dirty="0">
                <a:solidFill>
                  <a:srgbClr val="000000"/>
                </a:solidFill>
                <a:latin typeface="Bodoni 72 Book" pitchFamily="2" charset="0"/>
              </a:rPr>
              <a:t>Biblical Worldview</a:t>
            </a:r>
          </a:p>
        </p:txBody>
      </p:sp>
      <p:sp>
        <p:nvSpPr>
          <p:cNvPr id="3" name="Content Placeholder 2">
            <a:extLst>
              <a:ext uri="{FF2B5EF4-FFF2-40B4-BE49-F238E27FC236}">
                <a16:creationId xmlns:a16="http://schemas.microsoft.com/office/drawing/2014/main" id="{40554893-16B3-C642-8242-2CC0628BF006}"/>
              </a:ext>
            </a:extLst>
          </p:cNvPr>
          <p:cNvSpPr>
            <a:spLocks noGrp="1"/>
          </p:cNvSpPr>
          <p:nvPr>
            <p:ph idx="1"/>
          </p:nvPr>
        </p:nvSpPr>
        <p:spPr>
          <a:xfrm>
            <a:off x="3903785" y="4551037"/>
            <a:ext cx="8053752" cy="1509935"/>
          </a:xfrm>
        </p:spPr>
        <p:txBody>
          <a:bodyPr anchor="ctr">
            <a:noAutofit/>
          </a:bodyPr>
          <a:lstStyle/>
          <a:p>
            <a:pPr marL="0" indent="0">
              <a:buNone/>
            </a:pPr>
            <a:r>
              <a:rPr lang="en-US" sz="2400" dirty="0">
                <a:solidFill>
                  <a:srgbClr val="000000"/>
                </a:solidFill>
                <a:latin typeface="Bodoni 72 Book" pitchFamily="2" charset="0"/>
              </a:rPr>
              <a:t>We all view this world through a certain set of glasses. Unfortunately, Satan would like to give our children a set of glasses that distorts God’s perfect truth. We want our children to see the world through the perfect lens of God’s Word. Giving our children a biblical worldview is simply giving them the right glasses with which to view the world.</a:t>
            </a:r>
          </a:p>
        </p:txBody>
      </p:sp>
    </p:spTree>
    <p:extLst>
      <p:ext uri="{BB962C8B-B14F-4D97-AF65-F5344CB8AC3E}">
        <p14:creationId xmlns:p14="http://schemas.microsoft.com/office/powerpoint/2010/main" val="1609619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1" descr="page4image744072800">
            <a:extLst>
              <a:ext uri="{FF2B5EF4-FFF2-40B4-BE49-F238E27FC236}">
                <a16:creationId xmlns:a16="http://schemas.microsoft.com/office/drawing/2014/main" id="{1A87F1B8-A1FC-3948-AB40-304AB0C4DBC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967" r="5634"/>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6ECA02-87AA-FA4B-8784-93D138616C8A}"/>
              </a:ext>
            </a:extLst>
          </p:cNvPr>
          <p:cNvSpPr>
            <a:spLocks noGrp="1"/>
          </p:cNvSpPr>
          <p:nvPr>
            <p:ph type="title"/>
          </p:nvPr>
        </p:nvSpPr>
        <p:spPr>
          <a:xfrm>
            <a:off x="6343650" y="3962400"/>
            <a:ext cx="5505814" cy="1690409"/>
          </a:xfrm>
        </p:spPr>
        <p:txBody>
          <a:bodyPr vert="horz" lIns="91440" tIns="45720" rIns="91440" bIns="45720" rtlCol="0" anchor="b">
            <a:normAutofit/>
          </a:bodyPr>
          <a:lstStyle/>
          <a:p>
            <a:br>
              <a:rPr lang="en-US" sz="1800" b="1" kern="1200">
                <a:solidFill>
                  <a:schemeClr val="tx1"/>
                </a:solidFill>
                <a:latin typeface="+mj-lt"/>
                <a:ea typeface="+mj-ea"/>
                <a:cs typeface="+mj-cs"/>
              </a:rPr>
            </a:br>
            <a:br>
              <a:rPr lang="en-US" sz="1800" b="1" kern="1200">
                <a:solidFill>
                  <a:schemeClr val="tx1"/>
                </a:solidFill>
                <a:latin typeface="+mj-lt"/>
                <a:ea typeface="+mj-ea"/>
                <a:cs typeface="+mj-cs"/>
              </a:rPr>
            </a:br>
            <a:r>
              <a:rPr lang="en-US" sz="1800" b="1" kern="1200">
                <a:solidFill>
                  <a:schemeClr val="tx1"/>
                </a:solidFill>
                <a:latin typeface="+mj-lt"/>
                <a:ea typeface="+mj-ea"/>
                <a:cs typeface="+mj-cs"/>
              </a:rPr>
              <a:t>Home, School, Church, and the Community Interaction</a:t>
            </a:r>
            <a:br>
              <a:rPr lang="en-US" sz="1800" b="1" kern="1200">
                <a:solidFill>
                  <a:schemeClr val="tx1"/>
                </a:solidFill>
                <a:latin typeface="+mj-lt"/>
                <a:ea typeface="+mj-ea"/>
                <a:cs typeface="+mj-cs"/>
              </a:rPr>
            </a:br>
            <a:br>
              <a:rPr lang="en-US" sz="1800" kern="1200">
                <a:solidFill>
                  <a:schemeClr val="tx1"/>
                </a:solidFill>
                <a:latin typeface="+mj-lt"/>
                <a:ea typeface="+mj-ea"/>
                <a:cs typeface="+mj-cs"/>
              </a:rPr>
            </a:br>
            <a:endParaRPr lang="en-US" sz="1800" kern="1200">
              <a:solidFill>
                <a:schemeClr val="tx1"/>
              </a:solidFill>
              <a:latin typeface="+mj-lt"/>
              <a:ea typeface="+mj-ea"/>
              <a:cs typeface="+mj-cs"/>
            </a:endParaRPr>
          </a:p>
        </p:txBody>
      </p:sp>
      <p:pic>
        <p:nvPicPr>
          <p:cNvPr id="5" name="Content Placeholder 3" descr="A group of people posing for the camera&#10;&#10;Description automatically generated">
            <a:extLst>
              <a:ext uri="{FF2B5EF4-FFF2-40B4-BE49-F238E27FC236}">
                <a16:creationId xmlns:a16="http://schemas.microsoft.com/office/drawing/2014/main" id="{252A44B9-9DA2-464A-9F64-3D0347044EA0}"/>
              </a:ext>
            </a:extLst>
          </p:cNvPr>
          <p:cNvPicPr>
            <a:picLocks noChangeAspect="1"/>
          </p:cNvPicPr>
          <p:nvPr/>
        </p:nvPicPr>
        <p:blipFill rotWithShape="1">
          <a:blip r:embed="rId4"/>
          <a:srcRect l="25182" r="8975"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706969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955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208C8D-E46D-7E4F-A187-3C7B05086644}"/>
              </a:ext>
            </a:extLst>
          </p:cNvPr>
          <p:cNvSpPr>
            <a:spLocks noGrp="1"/>
          </p:cNvSpPr>
          <p:nvPr>
            <p:ph type="title"/>
          </p:nvPr>
        </p:nvSpPr>
        <p:spPr>
          <a:xfrm>
            <a:off x="524257" y="4767072"/>
            <a:ext cx="6321386" cy="1625210"/>
          </a:xfrm>
        </p:spPr>
        <p:txBody>
          <a:bodyPr>
            <a:normAutofit/>
          </a:bodyPr>
          <a:lstStyle/>
          <a:p>
            <a:pPr algn="r"/>
            <a:r>
              <a:rPr lang="en-US" dirty="0">
                <a:solidFill>
                  <a:srgbClr val="FFFFFF"/>
                </a:solidFill>
                <a:latin typeface="Bodoni 72 Book" pitchFamily="2" charset="0"/>
              </a:rPr>
              <a:t>Questions Parents/Leaders should Ponder</a:t>
            </a:r>
          </a:p>
        </p:txBody>
      </p:sp>
      <p:pic>
        <p:nvPicPr>
          <p:cNvPr id="4" name="Picture 3">
            <a:extLst>
              <a:ext uri="{FF2B5EF4-FFF2-40B4-BE49-F238E27FC236}">
                <a16:creationId xmlns:a16="http://schemas.microsoft.com/office/drawing/2014/main" id="{37F0F75A-F37A-1843-B20C-83CC27CB829D}"/>
              </a:ext>
            </a:extLst>
          </p:cNvPr>
          <p:cNvPicPr>
            <a:picLocks noChangeAspect="1"/>
          </p:cNvPicPr>
          <p:nvPr/>
        </p:nvPicPr>
        <p:blipFill rotWithShape="1">
          <a:blip r:embed="rId3"/>
          <a:srcRect r="1" b="12822"/>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9968C32-6165-414A-81E6-BD1BD0C99F6E}"/>
              </a:ext>
            </a:extLst>
          </p:cNvPr>
          <p:cNvSpPr>
            <a:spLocks noGrp="1"/>
          </p:cNvSpPr>
          <p:nvPr>
            <p:ph idx="1"/>
          </p:nvPr>
        </p:nvSpPr>
        <p:spPr>
          <a:xfrm>
            <a:off x="7747686" y="457200"/>
            <a:ext cx="3920057" cy="5935082"/>
          </a:xfrm>
        </p:spPr>
        <p:txBody>
          <a:bodyPr anchor="ctr">
            <a:normAutofit fontScale="85000" lnSpcReduction="20000"/>
          </a:bodyPr>
          <a:lstStyle/>
          <a:p>
            <a:r>
              <a:rPr lang="en-US" sz="3500" dirty="0">
                <a:solidFill>
                  <a:srgbClr val="FFFFFF"/>
                </a:solidFill>
              </a:rPr>
              <a:t>Am I saved by grace through faith in Jesus Christ?</a:t>
            </a:r>
          </a:p>
          <a:p>
            <a:r>
              <a:rPr lang="en-US" sz="3500" dirty="0">
                <a:solidFill>
                  <a:srgbClr val="FFFFFF"/>
                </a:solidFill>
              </a:rPr>
              <a:t>Do I experience the joy of a new life in Jesus?</a:t>
            </a:r>
          </a:p>
          <a:p>
            <a:r>
              <a:rPr lang="en-US" sz="3500" dirty="0">
                <a:solidFill>
                  <a:srgbClr val="FFFFFF"/>
                </a:solidFill>
              </a:rPr>
              <a:t>Am I am growing every day in my relationship with Jesus? </a:t>
            </a:r>
          </a:p>
          <a:p>
            <a:r>
              <a:rPr lang="en-US" sz="3500" dirty="0">
                <a:solidFill>
                  <a:srgbClr val="FFFFFF"/>
                </a:solidFill>
              </a:rPr>
              <a:t>Do I have time alone with God myself?</a:t>
            </a:r>
          </a:p>
          <a:p>
            <a:r>
              <a:rPr lang="en-US" sz="3500" dirty="0">
                <a:solidFill>
                  <a:srgbClr val="FFFFFF"/>
                </a:solidFill>
              </a:rPr>
              <a:t>Do my children know that I read the Bible and pray daily? </a:t>
            </a:r>
          </a:p>
          <a:p>
            <a:endParaRPr lang="en-US" sz="2000" dirty="0">
              <a:solidFill>
                <a:srgbClr val="FFFFFF"/>
              </a:solidFill>
            </a:endParaRPr>
          </a:p>
        </p:txBody>
      </p:sp>
    </p:spTree>
    <p:extLst>
      <p:ext uri="{BB962C8B-B14F-4D97-AF65-F5344CB8AC3E}">
        <p14:creationId xmlns:p14="http://schemas.microsoft.com/office/powerpoint/2010/main" val="2891461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8C8D-E46D-7E4F-A187-3C7B05086644}"/>
              </a:ext>
            </a:extLst>
          </p:cNvPr>
          <p:cNvSpPr>
            <a:spLocks noGrp="1"/>
          </p:cNvSpPr>
          <p:nvPr>
            <p:ph type="title"/>
          </p:nvPr>
        </p:nvSpPr>
        <p:spPr>
          <a:xfrm>
            <a:off x="4965430" y="629268"/>
            <a:ext cx="6586491" cy="1286160"/>
          </a:xfrm>
        </p:spPr>
        <p:txBody>
          <a:bodyPr anchor="b">
            <a:normAutofit/>
          </a:bodyPr>
          <a:lstStyle/>
          <a:p>
            <a:r>
              <a:rPr lang="en-US" b="1">
                <a:latin typeface="Bodoni 72 Book" pitchFamily="2" charset="0"/>
              </a:rPr>
              <a:t>Questions to Ponder</a:t>
            </a:r>
          </a:p>
        </p:txBody>
      </p:sp>
      <p:sp>
        <p:nvSpPr>
          <p:cNvPr id="3" name="Content Placeholder 2">
            <a:extLst>
              <a:ext uri="{FF2B5EF4-FFF2-40B4-BE49-F238E27FC236}">
                <a16:creationId xmlns:a16="http://schemas.microsoft.com/office/drawing/2014/main" id="{69968C32-6165-414A-81E6-BD1BD0C99F6E}"/>
              </a:ext>
            </a:extLst>
          </p:cNvPr>
          <p:cNvSpPr>
            <a:spLocks noGrp="1"/>
          </p:cNvSpPr>
          <p:nvPr>
            <p:ph idx="1"/>
          </p:nvPr>
        </p:nvSpPr>
        <p:spPr>
          <a:xfrm>
            <a:off x="4965431" y="2438400"/>
            <a:ext cx="6586489" cy="3785419"/>
          </a:xfrm>
        </p:spPr>
        <p:txBody>
          <a:bodyPr>
            <a:normAutofit/>
          </a:bodyPr>
          <a:lstStyle/>
          <a:p>
            <a:r>
              <a:rPr lang="en-US" dirty="0">
                <a:latin typeface="Bodoni 72 Book" pitchFamily="2" charset="0"/>
              </a:rPr>
              <a:t>Do I have the skills to be a spiritual mentor for my children? </a:t>
            </a:r>
          </a:p>
          <a:p>
            <a:r>
              <a:rPr lang="en-US" dirty="0">
                <a:latin typeface="Bodoni 72 Book" pitchFamily="2" charset="0"/>
              </a:rPr>
              <a:t>Is my family comfortable discussing spiritual things?</a:t>
            </a:r>
          </a:p>
          <a:p>
            <a:r>
              <a:rPr lang="en-US" dirty="0">
                <a:latin typeface="Bodoni 72 Book" pitchFamily="2" charset="0"/>
              </a:rPr>
              <a:t>Is family worship an important part of our family life? </a:t>
            </a:r>
            <a:endParaRPr lang="en-US" dirty="0">
              <a:effectLst/>
              <a:latin typeface="Bodoni 72 Book" pitchFamily="2" charset="0"/>
            </a:endParaRPr>
          </a:p>
        </p:txBody>
      </p:sp>
      <p:pic>
        <p:nvPicPr>
          <p:cNvPr id="4" name="Picture 3" descr="A person holding a fish&#10;&#10;Description automatically generated">
            <a:extLst>
              <a:ext uri="{FF2B5EF4-FFF2-40B4-BE49-F238E27FC236}">
                <a16:creationId xmlns:a16="http://schemas.microsoft.com/office/drawing/2014/main" id="{40314D31-B745-CD41-8851-71A6DBB373D0}"/>
              </a:ext>
            </a:extLst>
          </p:cNvPr>
          <p:cNvPicPr>
            <a:picLocks noChangeAspect="1"/>
          </p:cNvPicPr>
          <p:nvPr/>
        </p:nvPicPr>
        <p:blipFill rotWithShape="1">
          <a:blip r:embed="rId3"/>
          <a:srcRect l="24114" r="37864"/>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87D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512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08C8D-E46D-7E4F-A187-3C7B05086644}"/>
              </a:ext>
            </a:extLst>
          </p:cNvPr>
          <p:cNvSpPr>
            <a:spLocks noGrp="1"/>
          </p:cNvSpPr>
          <p:nvPr>
            <p:ph type="title"/>
          </p:nvPr>
        </p:nvSpPr>
        <p:spPr>
          <a:xfrm>
            <a:off x="528790" y="344793"/>
            <a:ext cx="5120561" cy="1325563"/>
          </a:xfrm>
        </p:spPr>
        <p:txBody>
          <a:bodyPr>
            <a:normAutofit/>
          </a:bodyPr>
          <a:lstStyle/>
          <a:p>
            <a:r>
              <a:rPr lang="en-US" dirty="0">
                <a:latin typeface="Bodoni 72 Book" pitchFamily="2" charset="0"/>
              </a:rPr>
              <a:t>Questions to Ponder</a:t>
            </a:r>
          </a:p>
        </p:txBody>
      </p:sp>
      <p:sp>
        <p:nvSpPr>
          <p:cNvPr id="3" name="Content Placeholder 2">
            <a:extLst>
              <a:ext uri="{FF2B5EF4-FFF2-40B4-BE49-F238E27FC236}">
                <a16:creationId xmlns:a16="http://schemas.microsoft.com/office/drawing/2014/main" id="{69968C32-6165-414A-81E6-BD1BD0C99F6E}"/>
              </a:ext>
            </a:extLst>
          </p:cNvPr>
          <p:cNvSpPr>
            <a:spLocks noGrp="1"/>
          </p:cNvSpPr>
          <p:nvPr>
            <p:ph idx="1"/>
          </p:nvPr>
        </p:nvSpPr>
        <p:spPr>
          <a:xfrm>
            <a:off x="559661" y="1503955"/>
            <a:ext cx="6239115" cy="4351338"/>
          </a:xfrm>
        </p:spPr>
        <p:txBody>
          <a:bodyPr>
            <a:normAutofit fontScale="92500"/>
          </a:bodyPr>
          <a:lstStyle/>
          <a:p>
            <a:pPr>
              <a:lnSpc>
                <a:spcPct val="150000"/>
              </a:lnSpc>
            </a:pPr>
            <a:r>
              <a:rPr lang="en-US" sz="2400" dirty="0">
                <a:latin typeface="Bodoni 72 Book" pitchFamily="2" charset="0"/>
              </a:rPr>
              <a:t>In my relationships</a:t>
            </a:r>
            <a:br>
              <a:rPr lang="en-US" sz="2400" dirty="0">
                <a:latin typeface="Bodoni 72 Book" pitchFamily="2" charset="0"/>
              </a:rPr>
            </a:br>
            <a:r>
              <a:rPr lang="en-US" sz="2400" dirty="0">
                <a:latin typeface="Bodoni 72 Book" pitchFamily="2" charset="0"/>
              </a:rPr>
              <a:t>*Am I involved with my spouse?</a:t>
            </a:r>
            <a:br>
              <a:rPr lang="en-US" sz="2400" dirty="0">
                <a:latin typeface="Bodoni 72 Book" pitchFamily="2" charset="0"/>
              </a:rPr>
            </a:br>
            <a:r>
              <a:rPr lang="en-US" sz="2400" dirty="0">
                <a:latin typeface="Bodoni 72 Book" pitchFamily="2" charset="0"/>
              </a:rPr>
              <a:t>*Do the children feel secure with the connection and love between both parents? *Are you involved intimately with your children (fathers especially)?</a:t>
            </a:r>
            <a:br>
              <a:rPr lang="en-US" sz="2400" dirty="0">
                <a:latin typeface="Bodoni 72 Book" pitchFamily="2" charset="0"/>
              </a:rPr>
            </a:br>
            <a:r>
              <a:rPr lang="en-US" sz="2400" dirty="0">
                <a:latin typeface="Bodoni 72 Book" pitchFamily="2" charset="0"/>
              </a:rPr>
              <a:t>*Are you involved with your close relatives &amp; church family? </a:t>
            </a:r>
          </a:p>
          <a:p>
            <a:pPr>
              <a:lnSpc>
                <a:spcPct val="150000"/>
              </a:lnSpc>
            </a:pPr>
            <a:r>
              <a:rPr lang="en-US" sz="2400" dirty="0">
                <a:latin typeface="Bodoni 72 Book" pitchFamily="2" charset="0"/>
              </a:rPr>
              <a:t>Am I active in leading my children in serving others? </a:t>
            </a:r>
          </a:p>
          <a:p>
            <a:endParaRPr lang="en-US" dirty="0">
              <a:latin typeface="Bodoni 72 Book" pitchFamily="2" charset="0"/>
            </a:endParaRPr>
          </a:p>
        </p:txBody>
      </p:sp>
      <p:sp>
        <p:nvSpPr>
          <p:cNvPr id="19" name="Oval 1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A34B786-5FFD-6745-BFEB-4624E2B56771}"/>
              </a:ext>
            </a:extLst>
          </p:cNvPr>
          <p:cNvPicPr>
            <a:picLocks noChangeAspect="1"/>
          </p:cNvPicPr>
          <p:nvPr/>
        </p:nvPicPr>
        <p:blipFill rotWithShape="1">
          <a:blip r:embed="rId3"/>
          <a:srcRect t="1567" r="-3" b="26235"/>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1" name="Arc 2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A group of people posing for the camera&#10;&#10;Description automatically generated">
            <a:extLst>
              <a:ext uri="{FF2B5EF4-FFF2-40B4-BE49-F238E27FC236}">
                <a16:creationId xmlns:a16="http://schemas.microsoft.com/office/drawing/2014/main" id="{6945907D-B2A2-D140-8F19-8F289FB5C7C1}"/>
              </a:ext>
            </a:extLst>
          </p:cNvPr>
          <p:cNvPicPr>
            <a:picLocks noChangeAspect="1"/>
          </p:cNvPicPr>
          <p:nvPr/>
        </p:nvPicPr>
        <p:blipFill rotWithShape="1">
          <a:blip r:embed="rId4"/>
          <a:srcRect r="-3" b="10967"/>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4136281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1184</Words>
  <Application>Microsoft Macintosh PowerPoint</Application>
  <PresentationFormat>Widescreen</PresentationFormat>
  <Paragraphs>69</Paragraphs>
  <Slides>16</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Bodoni 72 Book</vt:lpstr>
      <vt:lpstr>Calibri</vt:lpstr>
      <vt:lpstr>Calibri Light</vt:lpstr>
      <vt:lpstr>Office Theme</vt:lpstr>
      <vt:lpstr>Fostering Kid’s Time Alone  with God by  Sally Lam Phoon</vt:lpstr>
      <vt:lpstr>What are these parents thinking?</vt:lpstr>
      <vt:lpstr>How often did your parents talk to you about God?  </vt:lpstr>
      <vt:lpstr>What Research says…</vt:lpstr>
      <vt:lpstr>Biblical Worldview</vt:lpstr>
      <vt:lpstr>  Home, School, Church, and the Community Interaction  </vt:lpstr>
      <vt:lpstr>Questions Parents/Leaders should Ponder</vt:lpstr>
      <vt:lpstr>Questions to Ponder</vt:lpstr>
      <vt:lpstr>Questions to Ponder</vt:lpstr>
      <vt:lpstr>Counsels on Sabbath School Work, p. 20  </vt:lpstr>
      <vt:lpstr>TAG—Time Alone with God </vt:lpstr>
      <vt:lpstr>Drawing Deep from the Word of God &amp; Prayer  </vt:lpstr>
      <vt:lpstr>Prayer  </vt:lpstr>
      <vt:lpstr>How do we foster TAG at the different ages?  </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Fostering Kid’s Time Alone  with God</dc:title>
  <dc:subject/>
  <dc:creator>Linda Ambrose</dc:creator>
  <cp:keywords/>
  <dc:description/>
  <cp:lastModifiedBy>Linda Ambrose</cp:lastModifiedBy>
  <cp:revision>14</cp:revision>
  <dcterms:created xsi:type="dcterms:W3CDTF">2019-09-19T19:01:16Z</dcterms:created>
  <dcterms:modified xsi:type="dcterms:W3CDTF">2021-07-14T17:17:45Z</dcterms:modified>
  <cp:category/>
</cp:coreProperties>
</file>