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7" r:id="rId3"/>
    <p:sldId id="258" r:id="rId4"/>
    <p:sldId id="259" r:id="rId5"/>
    <p:sldId id="260" r:id="rId6"/>
    <p:sldId id="261" r:id="rId7"/>
    <p:sldId id="262" r:id="rId8"/>
    <p:sldId id="282" r:id="rId9"/>
    <p:sldId id="283" r:id="rId10"/>
    <p:sldId id="263" r:id="rId11"/>
    <p:sldId id="264" r:id="rId12"/>
    <p:sldId id="265" r:id="rId13"/>
    <p:sldId id="276" r:id="rId14"/>
    <p:sldId id="266" r:id="rId15"/>
    <p:sldId id="267" r:id="rId16"/>
    <p:sldId id="268" r:id="rId17"/>
    <p:sldId id="269" r:id="rId18"/>
    <p:sldId id="270" r:id="rId19"/>
    <p:sldId id="271" r:id="rId20"/>
    <p:sldId id="28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93"/>
    <p:restoredTop sz="94663"/>
  </p:normalViewPr>
  <p:slideViewPr>
    <p:cSldViewPr>
      <p:cViewPr varScale="1">
        <p:scale>
          <a:sx n="101" d="100"/>
          <a:sy n="101" d="100"/>
        </p:scale>
        <p:origin x="1152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26.svg"/><Relationship Id="rId4" Type="http://schemas.openxmlformats.org/officeDocument/2006/relationships/image" Target="../media/image16.svg"/><Relationship Id="rId9" Type="http://schemas.openxmlformats.org/officeDocument/2006/relationships/image" Target="../media/image25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26.svg"/><Relationship Id="rId4" Type="http://schemas.openxmlformats.org/officeDocument/2006/relationships/image" Target="../media/image16.svg"/><Relationship Id="rId9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5AC29F-CBF7-4127-BC1F-8ADBD3DA5E0D}" type="doc">
      <dgm:prSet loTypeId="urn:microsoft.com/office/officeart/2005/8/layout/cycle3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5B8C4BCC-7FB8-4B36-9259-4D3A4185315E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latin typeface="Arial Narrow" pitchFamily="34" charset="0"/>
            </a:rPr>
            <a:t>Provide Financial Aid</a:t>
          </a:r>
        </a:p>
      </dgm:t>
    </dgm:pt>
    <dgm:pt modelId="{1781DE74-4545-45A7-ABFC-E632EF533D4E}" type="parTrans" cxnId="{409FCB0C-EA6E-4F57-9C25-A89A925E018A}">
      <dgm:prSet/>
      <dgm:spPr/>
      <dgm:t>
        <a:bodyPr/>
        <a:lstStyle/>
        <a:p>
          <a:endParaRPr lang="en-US"/>
        </a:p>
      </dgm:t>
    </dgm:pt>
    <dgm:pt modelId="{AAF883F0-2B35-4CCD-A7C1-1FF40F78B15E}" type="sibTrans" cxnId="{409FCB0C-EA6E-4F57-9C25-A89A925E018A}">
      <dgm:prSet/>
      <dgm:spPr/>
      <dgm:t>
        <a:bodyPr/>
        <a:lstStyle/>
        <a:p>
          <a:endParaRPr lang="en-US"/>
        </a:p>
      </dgm:t>
    </dgm:pt>
    <dgm:pt modelId="{A0FB0B11-4C62-47F3-A8BE-BE944BC6B2DD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Show Unconditional Love</a:t>
          </a:r>
        </a:p>
      </dgm:t>
    </dgm:pt>
    <dgm:pt modelId="{2D30DD9E-F80A-4747-9F39-653BBD4C0AC3}" type="parTrans" cxnId="{576ABD65-0104-4151-A5DB-EFA7A80C8475}">
      <dgm:prSet/>
      <dgm:spPr/>
      <dgm:t>
        <a:bodyPr/>
        <a:lstStyle/>
        <a:p>
          <a:endParaRPr lang="en-US"/>
        </a:p>
      </dgm:t>
    </dgm:pt>
    <dgm:pt modelId="{D7CF8000-AE67-4DE3-9D50-610D15D68F2E}" type="sibTrans" cxnId="{576ABD65-0104-4151-A5DB-EFA7A80C8475}">
      <dgm:prSet/>
      <dgm:spPr/>
      <dgm:t>
        <a:bodyPr/>
        <a:lstStyle/>
        <a:p>
          <a:endParaRPr lang="en-US"/>
        </a:p>
      </dgm:t>
    </dgm:pt>
    <dgm:pt modelId="{5F1FF1E2-AB7F-4629-870B-533E987EAA7B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Share Grief </a:t>
          </a:r>
        </a:p>
      </dgm:t>
    </dgm:pt>
    <dgm:pt modelId="{CE2A1FBD-F28B-4113-8217-2284FE79FEE3}" type="parTrans" cxnId="{5A7E6FA2-6800-4EB2-9EFE-A609DCA342FA}">
      <dgm:prSet/>
      <dgm:spPr/>
      <dgm:t>
        <a:bodyPr/>
        <a:lstStyle/>
        <a:p>
          <a:endParaRPr lang="en-US"/>
        </a:p>
      </dgm:t>
    </dgm:pt>
    <dgm:pt modelId="{797758D5-DF4C-4F79-BA0D-DE8841E68178}" type="sibTrans" cxnId="{5A7E6FA2-6800-4EB2-9EFE-A609DCA342FA}">
      <dgm:prSet/>
      <dgm:spPr/>
      <dgm:t>
        <a:bodyPr/>
        <a:lstStyle/>
        <a:p>
          <a:endParaRPr lang="en-US"/>
        </a:p>
      </dgm:t>
    </dgm:pt>
    <dgm:pt modelId="{D1D2E47B-858D-4152-B449-024607CE6B4E}">
      <dgm:prSet phldrT="[Text]" custT="1"/>
      <dgm:spPr/>
      <dgm:t>
        <a:bodyPr/>
        <a:lstStyle/>
        <a:p>
          <a:r>
            <a: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Promise Hope</a:t>
          </a:r>
        </a:p>
      </dgm:t>
    </dgm:pt>
    <dgm:pt modelId="{B52677C0-1E08-4655-ADAD-4667FB1D2BC8}" type="parTrans" cxnId="{868F1C44-2EA0-4C8C-8314-13F2400AF0FD}">
      <dgm:prSet/>
      <dgm:spPr/>
      <dgm:t>
        <a:bodyPr/>
        <a:lstStyle/>
        <a:p>
          <a:endParaRPr lang="en-US"/>
        </a:p>
      </dgm:t>
    </dgm:pt>
    <dgm:pt modelId="{24C8828F-6478-4DE0-9EC2-1CE27187DECD}" type="sibTrans" cxnId="{868F1C44-2EA0-4C8C-8314-13F2400AF0FD}">
      <dgm:prSet/>
      <dgm:spPr/>
      <dgm:t>
        <a:bodyPr/>
        <a:lstStyle/>
        <a:p>
          <a:endParaRPr lang="en-US"/>
        </a:p>
      </dgm:t>
    </dgm:pt>
    <dgm:pt modelId="{83305ABF-E8C8-449B-93C4-C5AE44D26738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Supplement Needed Care</a:t>
          </a:r>
        </a:p>
      </dgm:t>
    </dgm:pt>
    <dgm:pt modelId="{6A6CDC1C-EDDB-47E9-8E16-11E05C22A3B7}" type="parTrans" cxnId="{E7BCC25D-B0C7-4722-9080-84A1AACA3D77}">
      <dgm:prSet/>
      <dgm:spPr/>
      <dgm:t>
        <a:bodyPr/>
        <a:lstStyle/>
        <a:p>
          <a:endParaRPr lang="en-US"/>
        </a:p>
      </dgm:t>
    </dgm:pt>
    <dgm:pt modelId="{10120B9E-35AC-46D5-A70A-990E6F18ADF8}" type="sibTrans" cxnId="{E7BCC25D-B0C7-4722-9080-84A1AACA3D77}">
      <dgm:prSet/>
      <dgm:spPr/>
      <dgm:t>
        <a:bodyPr/>
        <a:lstStyle/>
        <a:p>
          <a:endParaRPr lang="en-US"/>
        </a:p>
      </dgm:t>
    </dgm:pt>
    <dgm:pt modelId="{FFFCEB35-47B1-41F2-821D-4818F794291D}" type="pres">
      <dgm:prSet presAssocID="{8E5AC29F-CBF7-4127-BC1F-8ADBD3DA5E0D}" presName="Name0" presStyleCnt="0">
        <dgm:presLayoutVars>
          <dgm:dir/>
          <dgm:resizeHandles val="exact"/>
        </dgm:presLayoutVars>
      </dgm:prSet>
      <dgm:spPr/>
    </dgm:pt>
    <dgm:pt modelId="{353106C3-5F82-4728-8B13-B6CB238D0152}" type="pres">
      <dgm:prSet presAssocID="{8E5AC29F-CBF7-4127-BC1F-8ADBD3DA5E0D}" presName="cycle" presStyleCnt="0"/>
      <dgm:spPr/>
    </dgm:pt>
    <dgm:pt modelId="{E2EDA7E2-DA1D-465D-95F2-E777EA3A9390}" type="pres">
      <dgm:prSet presAssocID="{5B8C4BCC-7FB8-4B36-9259-4D3A4185315E}" presName="nodeFirstNode" presStyleLbl="node1" presStyleIdx="0" presStyleCnt="5" custScaleX="105864">
        <dgm:presLayoutVars>
          <dgm:bulletEnabled val="1"/>
        </dgm:presLayoutVars>
      </dgm:prSet>
      <dgm:spPr/>
    </dgm:pt>
    <dgm:pt modelId="{0F653CEB-17ED-484F-9AF6-FE377092E464}" type="pres">
      <dgm:prSet presAssocID="{AAF883F0-2B35-4CCD-A7C1-1FF40F78B15E}" presName="sibTransFirstNode" presStyleLbl="bgShp" presStyleIdx="0" presStyleCnt="1"/>
      <dgm:spPr/>
    </dgm:pt>
    <dgm:pt modelId="{822783DE-DFD7-4A0E-B598-EFD9E8F2AB55}" type="pres">
      <dgm:prSet presAssocID="{A0FB0B11-4C62-47F3-A8BE-BE944BC6B2DD}" presName="nodeFollowingNodes" presStyleLbl="node1" presStyleIdx="1" presStyleCnt="5" custScaleX="113370" custScaleY="118837">
        <dgm:presLayoutVars>
          <dgm:bulletEnabled val="1"/>
        </dgm:presLayoutVars>
      </dgm:prSet>
      <dgm:spPr/>
    </dgm:pt>
    <dgm:pt modelId="{FCDDA102-CC19-4487-940A-1462E5049BB1}" type="pres">
      <dgm:prSet presAssocID="{5F1FF1E2-AB7F-4629-870B-533E987EAA7B}" presName="nodeFollowingNodes" presStyleLbl="node1" presStyleIdx="2" presStyleCnt="5" custScaleX="107181" custRadScaleRad="105544" custRadScaleInc="-7440">
        <dgm:presLayoutVars>
          <dgm:bulletEnabled val="1"/>
        </dgm:presLayoutVars>
      </dgm:prSet>
      <dgm:spPr/>
    </dgm:pt>
    <dgm:pt modelId="{C387BD8B-CF0E-4900-8C9F-74A28C0DB81E}" type="pres">
      <dgm:prSet presAssocID="{D1D2E47B-858D-4152-B449-024607CE6B4E}" presName="nodeFollowingNodes" presStyleLbl="node1" presStyleIdx="3" presStyleCnt="5" custScaleX="109352" custRadScaleRad="101731" custRadScaleInc="3129">
        <dgm:presLayoutVars>
          <dgm:bulletEnabled val="1"/>
        </dgm:presLayoutVars>
      </dgm:prSet>
      <dgm:spPr/>
    </dgm:pt>
    <dgm:pt modelId="{AA05FA30-AA43-4B9F-8005-A530ED99278F}" type="pres">
      <dgm:prSet presAssocID="{83305ABF-E8C8-449B-93C4-C5AE44D26738}" presName="nodeFollowingNodes" presStyleLbl="node1" presStyleIdx="4" presStyleCnt="5" custScaleX="103495" custScaleY="118837">
        <dgm:presLayoutVars>
          <dgm:bulletEnabled val="1"/>
        </dgm:presLayoutVars>
      </dgm:prSet>
      <dgm:spPr/>
    </dgm:pt>
  </dgm:ptLst>
  <dgm:cxnLst>
    <dgm:cxn modelId="{409FCB0C-EA6E-4F57-9C25-A89A925E018A}" srcId="{8E5AC29F-CBF7-4127-BC1F-8ADBD3DA5E0D}" destId="{5B8C4BCC-7FB8-4B36-9259-4D3A4185315E}" srcOrd="0" destOrd="0" parTransId="{1781DE74-4545-45A7-ABFC-E632EF533D4E}" sibTransId="{AAF883F0-2B35-4CCD-A7C1-1FF40F78B15E}"/>
    <dgm:cxn modelId="{2BD5EF16-5D2A-4D6D-A973-508AB67D1DCF}" type="presOf" srcId="{A0FB0B11-4C62-47F3-A8BE-BE944BC6B2DD}" destId="{822783DE-DFD7-4A0E-B598-EFD9E8F2AB55}" srcOrd="0" destOrd="0" presId="urn:microsoft.com/office/officeart/2005/8/layout/cycle3"/>
    <dgm:cxn modelId="{0A47E91B-FAA8-4321-A981-D0BB409B19A5}" type="presOf" srcId="{AAF883F0-2B35-4CCD-A7C1-1FF40F78B15E}" destId="{0F653CEB-17ED-484F-9AF6-FE377092E464}" srcOrd="0" destOrd="0" presId="urn:microsoft.com/office/officeart/2005/8/layout/cycle3"/>
    <dgm:cxn modelId="{E7BCC25D-B0C7-4722-9080-84A1AACA3D77}" srcId="{8E5AC29F-CBF7-4127-BC1F-8ADBD3DA5E0D}" destId="{83305ABF-E8C8-449B-93C4-C5AE44D26738}" srcOrd="4" destOrd="0" parTransId="{6A6CDC1C-EDDB-47E9-8E16-11E05C22A3B7}" sibTransId="{10120B9E-35AC-46D5-A70A-990E6F18ADF8}"/>
    <dgm:cxn modelId="{868F1C44-2EA0-4C8C-8314-13F2400AF0FD}" srcId="{8E5AC29F-CBF7-4127-BC1F-8ADBD3DA5E0D}" destId="{D1D2E47B-858D-4152-B449-024607CE6B4E}" srcOrd="3" destOrd="0" parTransId="{B52677C0-1E08-4655-ADAD-4667FB1D2BC8}" sibTransId="{24C8828F-6478-4DE0-9EC2-1CE27187DECD}"/>
    <dgm:cxn modelId="{576ABD65-0104-4151-A5DB-EFA7A80C8475}" srcId="{8E5AC29F-CBF7-4127-BC1F-8ADBD3DA5E0D}" destId="{A0FB0B11-4C62-47F3-A8BE-BE944BC6B2DD}" srcOrd="1" destOrd="0" parTransId="{2D30DD9E-F80A-4747-9F39-653BBD4C0AC3}" sibTransId="{D7CF8000-AE67-4DE3-9D50-610D15D68F2E}"/>
    <dgm:cxn modelId="{FF066E83-7BD5-4EE3-85B9-964858F84700}" type="presOf" srcId="{8E5AC29F-CBF7-4127-BC1F-8ADBD3DA5E0D}" destId="{FFFCEB35-47B1-41F2-821D-4818F794291D}" srcOrd="0" destOrd="0" presId="urn:microsoft.com/office/officeart/2005/8/layout/cycle3"/>
    <dgm:cxn modelId="{D8CCC984-289E-47D3-988F-809C0749A46C}" type="presOf" srcId="{5F1FF1E2-AB7F-4629-870B-533E987EAA7B}" destId="{FCDDA102-CC19-4487-940A-1462E5049BB1}" srcOrd="0" destOrd="0" presId="urn:microsoft.com/office/officeart/2005/8/layout/cycle3"/>
    <dgm:cxn modelId="{61885B88-C70E-4501-BD69-22AA82C03826}" type="presOf" srcId="{83305ABF-E8C8-449B-93C4-C5AE44D26738}" destId="{AA05FA30-AA43-4B9F-8005-A530ED99278F}" srcOrd="0" destOrd="0" presId="urn:microsoft.com/office/officeart/2005/8/layout/cycle3"/>
    <dgm:cxn modelId="{5A7E6FA2-6800-4EB2-9EFE-A609DCA342FA}" srcId="{8E5AC29F-CBF7-4127-BC1F-8ADBD3DA5E0D}" destId="{5F1FF1E2-AB7F-4629-870B-533E987EAA7B}" srcOrd="2" destOrd="0" parTransId="{CE2A1FBD-F28B-4113-8217-2284FE79FEE3}" sibTransId="{797758D5-DF4C-4F79-BA0D-DE8841E68178}"/>
    <dgm:cxn modelId="{18FE2BBD-1C0B-4F03-81BB-CA65C4CAD0CF}" type="presOf" srcId="{D1D2E47B-858D-4152-B449-024607CE6B4E}" destId="{C387BD8B-CF0E-4900-8C9F-74A28C0DB81E}" srcOrd="0" destOrd="0" presId="urn:microsoft.com/office/officeart/2005/8/layout/cycle3"/>
    <dgm:cxn modelId="{DE782DBF-2D29-487B-889E-7F2AAB00083B}" type="presOf" srcId="{5B8C4BCC-7FB8-4B36-9259-4D3A4185315E}" destId="{E2EDA7E2-DA1D-465D-95F2-E777EA3A9390}" srcOrd="0" destOrd="0" presId="urn:microsoft.com/office/officeart/2005/8/layout/cycle3"/>
    <dgm:cxn modelId="{46E9E705-4403-4B2A-AFE2-CC9018CA0FB8}" type="presParOf" srcId="{FFFCEB35-47B1-41F2-821D-4818F794291D}" destId="{353106C3-5F82-4728-8B13-B6CB238D0152}" srcOrd="0" destOrd="0" presId="urn:microsoft.com/office/officeart/2005/8/layout/cycle3"/>
    <dgm:cxn modelId="{252A2EB2-29E0-42F5-BC23-50463563196A}" type="presParOf" srcId="{353106C3-5F82-4728-8B13-B6CB238D0152}" destId="{E2EDA7E2-DA1D-465D-95F2-E777EA3A9390}" srcOrd="0" destOrd="0" presId="urn:microsoft.com/office/officeart/2005/8/layout/cycle3"/>
    <dgm:cxn modelId="{F30E1499-2C0C-4B1C-9AE5-D6DBDADF8F1F}" type="presParOf" srcId="{353106C3-5F82-4728-8B13-B6CB238D0152}" destId="{0F653CEB-17ED-484F-9AF6-FE377092E464}" srcOrd="1" destOrd="0" presId="urn:microsoft.com/office/officeart/2005/8/layout/cycle3"/>
    <dgm:cxn modelId="{61401A3E-7B70-47C0-A571-BED37D45F4D2}" type="presParOf" srcId="{353106C3-5F82-4728-8B13-B6CB238D0152}" destId="{822783DE-DFD7-4A0E-B598-EFD9E8F2AB55}" srcOrd="2" destOrd="0" presId="urn:microsoft.com/office/officeart/2005/8/layout/cycle3"/>
    <dgm:cxn modelId="{9774DCCF-C274-49EB-8C3E-8C1C2205F294}" type="presParOf" srcId="{353106C3-5F82-4728-8B13-B6CB238D0152}" destId="{FCDDA102-CC19-4487-940A-1462E5049BB1}" srcOrd="3" destOrd="0" presId="urn:microsoft.com/office/officeart/2005/8/layout/cycle3"/>
    <dgm:cxn modelId="{6D2F2C5E-EB3B-4594-8783-D435EC60A21C}" type="presParOf" srcId="{353106C3-5F82-4728-8B13-B6CB238D0152}" destId="{C387BD8B-CF0E-4900-8C9F-74A28C0DB81E}" srcOrd="4" destOrd="0" presId="urn:microsoft.com/office/officeart/2005/8/layout/cycle3"/>
    <dgm:cxn modelId="{43A25011-A46D-4C5E-B83A-BCFFA9D4AC87}" type="presParOf" srcId="{353106C3-5F82-4728-8B13-B6CB238D0152}" destId="{AA05FA30-AA43-4B9F-8005-A530ED99278F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F568D9-264E-470D-8F4D-0547856A588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15332B8-AE7A-4658-9568-129BE16A9524}">
      <dgm:prSet/>
      <dgm:spPr/>
      <dgm:t>
        <a:bodyPr/>
        <a:lstStyle/>
        <a:p>
          <a:r>
            <a:rPr lang="en-US" b="1"/>
            <a:t>Visually Impaired Children</a:t>
          </a:r>
          <a:endParaRPr lang="en-US"/>
        </a:p>
      </dgm:t>
    </dgm:pt>
    <dgm:pt modelId="{4FAA637F-2078-45E3-BB88-943631CE97A0}" type="parTrans" cxnId="{11CF5825-5DFD-453A-8B0A-7AEC8D6C3FB7}">
      <dgm:prSet/>
      <dgm:spPr/>
      <dgm:t>
        <a:bodyPr/>
        <a:lstStyle/>
        <a:p>
          <a:endParaRPr lang="en-US"/>
        </a:p>
      </dgm:t>
    </dgm:pt>
    <dgm:pt modelId="{06AAB195-AC1B-4913-8D96-B3D9C54E0AF4}" type="sibTrans" cxnId="{11CF5825-5DFD-453A-8B0A-7AEC8D6C3FB7}">
      <dgm:prSet/>
      <dgm:spPr/>
      <dgm:t>
        <a:bodyPr/>
        <a:lstStyle/>
        <a:p>
          <a:endParaRPr lang="en-US"/>
        </a:p>
      </dgm:t>
    </dgm:pt>
    <dgm:pt modelId="{E9E26875-D8F5-48A4-A120-A15EC7CC1D91}">
      <dgm:prSet/>
      <dgm:spPr/>
      <dgm:t>
        <a:bodyPr/>
        <a:lstStyle/>
        <a:p>
          <a:r>
            <a:rPr lang="en-US" b="1"/>
            <a:t>Deaf Children</a:t>
          </a:r>
          <a:endParaRPr lang="en-US"/>
        </a:p>
      </dgm:t>
    </dgm:pt>
    <dgm:pt modelId="{1487F0F1-C7D3-440B-8811-910790E459B5}" type="parTrans" cxnId="{E6FD9BB6-2B34-4F6E-9994-45F4B7B7DE2E}">
      <dgm:prSet/>
      <dgm:spPr/>
      <dgm:t>
        <a:bodyPr/>
        <a:lstStyle/>
        <a:p>
          <a:endParaRPr lang="en-US"/>
        </a:p>
      </dgm:t>
    </dgm:pt>
    <dgm:pt modelId="{3F8ACCB2-1A84-4495-8D36-0BE206F26A3C}" type="sibTrans" cxnId="{E6FD9BB6-2B34-4F6E-9994-45F4B7B7DE2E}">
      <dgm:prSet/>
      <dgm:spPr/>
      <dgm:t>
        <a:bodyPr/>
        <a:lstStyle/>
        <a:p>
          <a:endParaRPr lang="en-US"/>
        </a:p>
      </dgm:t>
    </dgm:pt>
    <dgm:pt modelId="{101FF1BF-77C1-4B7A-813C-DDB83A4828FE}">
      <dgm:prSet/>
      <dgm:spPr/>
      <dgm:t>
        <a:bodyPr/>
        <a:lstStyle/>
        <a:p>
          <a:r>
            <a:rPr lang="en-US" b="1"/>
            <a:t>A child who uses a Wheelchair</a:t>
          </a:r>
          <a:endParaRPr lang="en-US"/>
        </a:p>
      </dgm:t>
    </dgm:pt>
    <dgm:pt modelId="{5E0A2B31-A2E1-4CD2-AAE1-CEFAE1469E46}" type="parTrans" cxnId="{2C5ED199-0605-4A93-A2A7-3E14A72DE79E}">
      <dgm:prSet/>
      <dgm:spPr/>
      <dgm:t>
        <a:bodyPr/>
        <a:lstStyle/>
        <a:p>
          <a:endParaRPr lang="en-US"/>
        </a:p>
      </dgm:t>
    </dgm:pt>
    <dgm:pt modelId="{CDA5DA1B-EA00-45AE-9826-AB73B9E8481D}" type="sibTrans" cxnId="{2C5ED199-0605-4A93-A2A7-3E14A72DE79E}">
      <dgm:prSet/>
      <dgm:spPr/>
      <dgm:t>
        <a:bodyPr/>
        <a:lstStyle/>
        <a:p>
          <a:endParaRPr lang="en-US"/>
        </a:p>
      </dgm:t>
    </dgm:pt>
    <dgm:pt modelId="{AD6F4BF9-21A7-4787-8AD1-134153880EBF}">
      <dgm:prSet/>
      <dgm:spPr/>
      <dgm:t>
        <a:bodyPr/>
        <a:lstStyle/>
        <a:p>
          <a:r>
            <a:rPr lang="en-US" b="1"/>
            <a:t>A child with Chronic Illnesses</a:t>
          </a:r>
          <a:endParaRPr lang="en-US"/>
        </a:p>
      </dgm:t>
    </dgm:pt>
    <dgm:pt modelId="{4E327070-96DC-4299-89D9-A92A47663821}" type="parTrans" cxnId="{21348649-AB10-4B67-85F2-387637DFE3EE}">
      <dgm:prSet/>
      <dgm:spPr/>
      <dgm:t>
        <a:bodyPr/>
        <a:lstStyle/>
        <a:p>
          <a:endParaRPr lang="en-US"/>
        </a:p>
      </dgm:t>
    </dgm:pt>
    <dgm:pt modelId="{9079E348-B3FF-4719-9C3A-233B3312D28F}" type="sibTrans" cxnId="{21348649-AB10-4B67-85F2-387637DFE3EE}">
      <dgm:prSet/>
      <dgm:spPr/>
      <dgm:t>
        <a:bodyPr/>
        <a:lstStyle/>
        <a:p>
          <a:endParaRPr lang="en-US"/>
        </a:p>
      </dgm:t>
    </dgm:pt>
    <dgm:pt modelId="{40480643-8759-4969-A4D8-39EC07928583}">
      <dgm:prSet/>
      <dgm:spPr/>
      <dgm:t>
        <a:bodyPr/>
        <a:lstStyle/>
        <a:p>
          <a:r>
            <a:rPr lang="en-US" b="1"/>
            <a:t>Bright Children</a:t>
          </a:r>
          <a:endParaRPr lang="en-US"/>
        </a:p>
      </dgm:t>
    </dgm:pt>
    <dgm:pt modelId="{6480E7E7-E24E-427A-9C48-17B43DA7EBBC}" type="parTrans" cxnId="{D5DA8618-CBEF-44AD-BD0F-9E23BF0D6A73}">
      <dgm:prSet/>
      <dgm:spPr/>
      <dgm:t>
        <a:bodyPr/>
        <a:lstStyle/>
        <a:p>
          <a:endParaRPr lang="en-US"/>
        </a:p>
      </dgm:t>
    </dgm:pt>
    <dgm:pt modelId="{55F0BE5D-6B6F-4A30-BC83-21712593332E}" type="sibTrans" cxnId="{D5DA8618-CBEF-44AD-BD0F-9E23BF0D6A73}">
      <dgm:prSet/>
      <dgm:spPr/>
      <dgm:t>
        <a:bodyPr/>
        <a:lstStyle/>
        <a:p>
          <a:endParaRPr lang="en-US"/>
        </a:p>
      </dgm:t>
    </dgm:pt>
    <dgm:pt modelId="{47A4B0F4-1DA8-4FC0-818E-A1D7D022C689}">
      <dgm:prSet/>
      <dgm:spPr/>
      <dgm:t>
        <a:bodyPr/>
        <a:lstStyle/>
        <a:p>
          <a:r>
            <a:rPr lang="en-US" b="1"/>
            <a:t>Gifted Children</a:t>
          </a:r>
          <a:endParaRPr lang="en-US"/>
        </a:p>
      </dgm:t>
    </dgm:pt>
    <dgm:pt modelId="{ABB73256-1846-4040-820B-83405C6A8616}" type="parTrans" cxnId="{05A9CFEF-E123-402B-9BCD-E180DD025780}">
      <dgm:prSet/>
      <dgm:spPr/>
      <dgm:t>
        <a:bodyPr/>
        <a:lstStyle/>
        <a:p>
          <a:endParaRPr lang="en-US"/>
        </a:p>
      </dgm:t>
    </dgm:pt>
    <dgm:pt modelId="{68B0B9E1-F361-4551-A842-20819C1F7930}" type="sibTrans" cxnId="{05A9CFEF-E123-402B-9BCD-E180DD025780}">
      <dgm:prSet/>
      <dgm:spPr/>
      <dgm:t>
        <a:bodyPr/>
        <a:lstStyle/>
        <a:p>
          <a:endParaRPr lang="en-US"/>
        </a:p>
      </dgm:t>
    </dgm:pt>
    <dgm:pt modelId="{EE89EA20-F78B-4D80-9C8C-C90C2035D131}">
      <dgm:prSet/>
      <dgm:spPr/>
      <dgm:t>
        <a:bodyPr/>
        <a:lstStyle/>
        <a:p>
          <a:r>
            <a:rPr lang="en-US" b="1"/>
            <a:t>High Energy Level Children</a:t>
          </a:r>
          <a:endParaRPr lang="en-US"/>
        </a:p>
      </dgm:t>
    </dgm:pt>
    <dgm:pt modelId="{707B5AC5-E885-45C0-80C8-D57A598E5644}" type="parTrans" cxnId="{53C251CC-0B58-4D62-80BE-C617C08C3078}">
      <dgm:prSet/>
      <dgm:spPr/>
      <dgm:t>
        <a:bodyPr/>
        <a:lstStyle/>
        <a:p>
          <a:endParaRPr lang="en-US"/>
        </a:p>
      </dgm:t>
    </dgm:pt>
    <dgm:pt modelId="{36AB0BA8-20B4-4BEE-983E-3C178A0E5972}" type="sibTrans" cxnId="{53C251CC-0B58-4D62-80BE-C617C08C3078}">
      <dgm:prSet/>
      <dgm:spPr/>
      <dgm:t>
        <a:bodyPr/>
        <a:lstStyle/>
        <a:p>
          <a:endParaRPr lang="en-US"/>
        </a:p>
      </dgm:t>
    </dgm:pt>
    <dgm:pt modelId="{AA411C42-FDE7-0349-A128-DC3C6FA2D9C9}" type="pres">
      <dgm:prSet presAssocID="{92F568D9-264E-470D-8F4D-0547856A588B}" presName="linear" presStyleCnt="0">
        <dgm:presLayoutVars>
          <dgm:animLvl val="lvl"/>
          <dgm:resizeHandles val="exact"/>
        </dgm:presLayoutVars>
      </dgm:prSet>
      <dgm:spPr/>
    </dgm:pt>
    <dgm:pt modelId="{54C4E360-7BA1-614C-A762-FBCBBFD89BBE}" type="pres">
      <dgm:prSet presAssocID="{E15332B8-AE7A-4658-9568-129BE16A9524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E1CEACFD-CD69-A94E-932C-E5E97EEF8482}" type="pres">
      <dgm:prSet presAssocID="{06AAB195-AC1B-4913-8D96-B3D9C54E0AF4}" presName="spacer" presStyleCnt="0"/>
      <dgm:spPr/>
    </dgm:pt>
    <dgm:pt modelId="{936B9E88-4407-EE49-B6AC-4FE2AD62EE33}" type="pres">
      <dgm:prSet presAssocID="{E9E26875-D8F5-48A4-A120-A15EC7CC1D91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75149E54-7B93-2D4F-9349-84D2963A5321}" type="pres">
      <dgm:prSet presAssocID="{3F8ACCB2-1A84-4495-8D36-0BE206F26A3C}" presName="spacer" presStyleCnt="0"/>
      <dgm:spPr/>
    </dgm:pt>
    <dgm:pt modelId="{EA51A8D3-93A9-6D45-9412-14675100D64B}" type="pres">
      <dgm:prSet presAssocID="{101FF1BF-77C1-4B7A-813C-DDB83A4828FE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498032DD-3EBE-6447-BB98-E2E4B704623F}" type="pres">
      <dgm:prSet presAssocID="{CDA5DA1B-EA00-45AE-9826-AB73B9E8481D}" presName="spacer" presStyleCnt="0"/>
      <dgm:spPr/>
    </dgm:pt>
    <dgm:pt modelId="{BBC69597-100B-0E4D-89CE-98131BC0545F}" type="pres">
      <dgm:prSet presAssocID="{AD6F4BF9-21A7-4787-8AD1-134153880EBF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ECBB492-EE25-C342-B42A-2FF80C212575}" type="pres">
      <dgm:prSet presAssocID="{9079E348-B3FF-4719-9C3A-233B3312D28F}" presName="spacer" presStyleCnt="0"/>
      <dgm:spPr/>
    </dgm:pt>
    <dgm:pt modelId="{1FCF19E7-2D2B-ED48-B956-9F67EBC00DE4}" type="pres">
      <dgm:prSet presAssocID="{40480643-8759-4969-A4D8-39EC07928583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ECC20EEB-4FFB-4843-9874-8DF165AB0126}" type="pres">
      <dgm:prSet presAssocID="{55F0BE5D-6B6F-4A30-BC83-21712593332E}" presName="spacer" presStyleCnt="0"/>
      <dgm:spPr/>
    </dgm:pt>
    <dgm:pt modelId="{933E02C0-CC5B-4A46-8A1C-C71BA255A9C7}" type="pres">
      <dgm:prSet presAssocID="{47A4B0F4-1DA8-4FC0-818E-A1D7D022C689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B26EAFE5-E4A9-2E4D-BF24-E09062C1A7DD}" type="pres">
      <dgm:prSet presAssocID="{68B0B9E1-F361-4551-A842-20819C1F7930}" presName="spacer" presStyleCnt="0"/>
      <dgm:spPr/>
    </dgm:pt>
    <dgm:pt modelId="{126037A1-C72F-AB49-9604-0195F63FE977}" type="pres">
      <dgm:prSet presAssocID="{EE89EA20-F78B-4D80-9C8C-C90C2035D131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926DDB04-797C-7C4A-93FC-C1A6FF00DB09}" type="presOf" srcId="{E15332B8-AE7A-4658-9568-129BE16A9524}" destId="{54C4E360-7BA1-614C-A762-FBCBBFD89BBE}" srcOrd="0" destOrd="0" presId="urn:microsoft.com/office/officeart/2005/8/layout/vList2"/>
    <dgm:cxn modelId="{30B1AB12-F268-3147-B66D-D69610877359}" type="presOf" srcId="{AD6F4BF9-21A7-4787-8AD1-134153880EBF}" destId="{BBC69597-100B-0E4D-89CE-98131BC0545F}" srcOrd="0" destOrd="0" presId="urn:microsoft.com/office/officeart/2005/8/layout/vList2"/>
    <dgm:cxn modelId="{D5DA8618-CBEF-44AD-BD0F-9E23BF0D6A73}" srcId="{92F568D9-264E-470D-8F4D-0547856A588B}" destId="{40480643-8759-4969-A4D8-39EC07928583}" srcOrd="4" destOrd="0" parTransId="{6480E7E7-E24E-427A-9C48-17B43DA7EBBC}" sibTransId="{55F0BE5D-6B6F-4A30-BC83-21712593332E}"/>
    <dgm:cxn modelId="{2562751A-6814-3047-8827-9D9AED380D00}" type="presOf" srcId="{92F568D9-264E-470D-8F4D-0547856A588B}" destId="{AA411C42-FDE7-0349-A128-DC3C6FA2D9C9}" srcOrd="0" destOrd="0" presId="urn:microsoft.com/office/officeart/2005/8/layout/vList2"/>
    <dgm:cxn modelId="{11CF5825-5DFD-453A-8B0A-7AEC8D6C3FB7}" srcId="{92F568D9-264E-470D-8F4D-0547856A588B}" destId="{E15332B8-AE7A-4658-9568-129BE16A9524}" srcOrd="0" destOrd="0" parTransId="{4FAA637F-2078-45E3-BB88-943631CE97A0}" sibTransId="{06AAB195-AC1B-4913-8D96-B3D9C54E0AF4}"/>
    <dgm:cxn modelId="{15CB3566-619D-284F-A1FF-E222977481EA}" type="presOf" srcId="{40480643-8759-4969-A4D8-39EC07928583}" destId="{1FCF19E7-2D2B-ED48-B956-9F67EBC00DE4}" srcOrd="0" destOrd="0" presId="urn:microsoft.com/office/officeart/2005/8/layout/vList2"/>
    <dgm:cxn modelId="{21348649-AB10-4B67-85F2-387637DFE3EE}" srcId="{92F568D9-264E-470D-8F4D-0547856A588B}" destId="{AD6F4BF9-21A7-4787-8AD1-134153880EBF}" srcOrd="3" destOrd="0" parTransId="{4E327070-96DC-4299-89D9-A92A47663821}" sibTransId="{9079E348-B3FF-4719-9C3A-233B3312D28F}"/>
    <dgm:cxn modelId="{13B6DC77-46A0-1445-9831-5AA2180034DA}" type="presOf" srcId="{101FF1BF-77C1-4B7A-813C-DDB83A4828FE}" destId="{EA51A8D3-93A9-6D45-9412-14675100D64B}" srcOrd="0" destOrd="0" presId="urn:microsoft.com/office/officeart/2005/8/layout/vList2"/>
    <dgm:cxn modelId="{2C5ED199-0605-4A93-A2A7-3E14A72DE79E}" srcId="{92F568D9-264E-470D-8F4D-0547856A588B}" destId="{101FF1BF-77C1-4B7A-813C-DDB83A4828FE}" srcOrd="2" destOrd="0" parTransId="{5E0A2B31-A2E1-4CD2-AAE1-CEFAE1469E46}" sibTransId="{CDA5DA1B-EA00-45AE-9826-AB73B9E8481D}"/>
    <dgm:cxn modelId="{7B5AB7AB-7660-C04D-AECF-A6C6449BAF46}" type="presOf" srcId="{E9E26875-D8F5-48A4-A120-A15EC7CC1D91}" destId="{936B9E88-4407-EE49-B6AC-4FE2AD62EE33}" srcOrd="0" destOrd="0" presId="urn:microsoft.com/office/officeart/2005/8/layout/vList2"/>
    <dgm:cxn modelId="{E6FD9BB6-2B34-4F6E-9994-45F4B7B7DE2E}" srcId="{92F568D9-264E-470D-8F4D-0547856A588B}" destId="{E9E26875-D8F5-48A4-A120-A15EC7CC1D91}" srcOrd="1" destOrd="0" parTransId="{1487F0F1-C7D3-440B-8811-910790E459B5}" sibTransId="{3F8ACCB2-1A84-4495-8D36-0BE206F26A3C}"/>
    <dgm:cxn modelId="{53C251CC-0B58-4D62-80BE-C617C08C3078}" srcId="{92F568D9-264E-470D-8F4D-0547856A588B}" destId="{EE89EA20-F78B-4D80-9C8C-C90C2035D131}" srcOrd="6" destOrd="0" parTransId="{707B5AC5-E885-45C0-80C8-D57A598E5644}" sibTransId="{36AB0BA8-20B4-4BEE-983E-3C178A0E5972}"/>
    <dgm:cxn modelId="{FB5DF1E0-BD3C-D549-BB12-274CBE8C6419}" type="presOf" srcId="{47A4B0F4-1DA8-4FC0-818E-A1D7D022C689}" destId="{933E02C0-CC5B-4A46-8A1C-C71BA255A9C7}" srcOrd="0" destOrd="0" presId="urn:microsoft.com/office/officeart/2005/8/layout/vList2"/>
    <dgm:cxn modelId="{05A9CFEF-E123-402B-9BCD-E180DD025780}" srcId="{92F568D9-264E-470D-8F4D-0547856A588B}" destId="{47A4B0F4-1DA8-4FC0-818E-A1D7D022C689}" srcOrd="5" destOrd="0" parTransId="{ABB73256-1846-4040-820B-83405C6A8616}" sibTransId="{68B0B9E1-F361-4551-A842-20819C1F7930}"/>
    <dgm:cxn modelId="{821C2BF8-6569-1D4F-90EA-44F76C74F3CB}" type="presOf" srcId="{EE89EA20-F78B-4D80-9C8C-C90C2035D131}" destId="{126037A1-C72F-AB49-9604-0195F63FE977}" srcOrd="0" destOrd="0" presId="urn:microsoft.com/office/officeart/2005/8/layout/vList2"/>
    <dgm:cxn modelId="{9F9D0FA8-09C1-5640-8FCD-08A02BF6CFDD}" type="presParOf" srcId="{AA411C42-FDE7-0349-A128-DC3C6FA2D9C9}" destId="{54C4E360-7BA1-614C-A762-FBCBBFD89BBE}" srcOrd="0" destOrd="0" presId="urn:microsoft.com/office/officeart/2005/8/layout/vList2"/>
    <dgm:cxn modelId="{CC33C855-D936-D84E-80BF-20FAAA8D5192}" type="presParOf" srcId="{AA411C42-FDE7-0349-A128-DC3C6FA2D9C9}" destId="{E1CEACFD-CD69-A94E-932C-E5E97EEF8482}" srcOrd="1" destOrd="0" presId="urn:microsoft.com/office/officeart/2005/8/layout/vList2"/>
    <dgm:cxn modelId="{1106209D-D4EC-C043-ADD6-01FAC7C98BDE}" type="presParOf" srcId="{AA411C42-FDE7-0349-A128-DC3C6FA2D9C9}" destId="{936B9E88-4407-EE49-B6AC-4FE2AD62EE33}" srcOrd="2" destOrd="0" presId="urn:microsoft.com/office/officeart/2005/8/layout/vList2"/>
    <dgm:cxn modelId="{B8484A1B-48FA-B14D-81B0-7DBCCC09DAB5}" type="presParOf" srcId="{AA411C42-FDE7-0349-A128-DC3C6FA2D9C9}" destId="{75149E54-7B93-2D4F-9349-84D2963A5321}" srcOrd="3" destOrd="0" presId="urn:microsoft.com/office/officeart/2005/8/layout/vList2"/>
    <dgm:cxn modelId="{F7D5A98A-1958-754B-A902-864BCCE216D8}" type="presParOf" srcId="{AA411C42-FDE7-0349-A128-DC3C6FA2D9C9}" destId="{EA51A8D3-93A9-6D45-9412-14675100D64B}" srcOrd="4" destOrd="0" presId="urn:microsoft.com/office/officeart/2005/8/layout/vList2"/>
    <dgm:cxn modelId="{14539EA0-8537-9E46-810D-FBF7AA0F63F9}" type="presParOf" srcId="{AA411C42-FDE7-0349-A128-DC3C6FA2D9C9}" destId="{498032DD-3EBE-6447-BB98-E2E4B704623F}" srcOrd="5" destOrd="0" presId="urn:microsoft.com/office/officeart/2005/8/layout/vList2"/>
    <dgm:cxn modelId="{16B545DF-1CCD-E345-A3AD-A0B82EFE520A}" type="presParOf" srcId="{AA411C42-FDE7-0349-A128-DC3C6FA2D9C9}" destId="{BBC69597-100B-0E4D-89CE-98131BC0545F}" srcOrd="6" destOrd="0" presId="urn:microsoft.com/office/officeart/2005/8/layout/vList2"/>
    <dgm:cxn modelId="{9464F8CC-3F27-D242-A910-02737DDCE4A9}" type="presParOf" srcId="{AA411C42-FDE7-0349-A128-DC3C6FA2D9C9}" destId="{EECBB492-EE25-C342-B42A-2FF80C212575}" srcOrd="7" destOrd="0" presId="urn:microsoft.com/office/officeart/2005/8/layout/vList2"/>
    <dgm:cxn modelId="{19F2800E-7151-024E-B70E-EC49DCDBC8B7}" type="presParOf" srcId="{AA411C42-FDE7-0349-A128-DC3C6FA2D9C9}" destId="{1FCF19E7-2D2B-ED48-B956-9F67EBC00DE4}" srcOrd="8" destOrd="0" presId="urn:microsoft.com/office/officeart/2005/8/layout/vList2"/>
    <dgm:cxn modelId="{95B656C6-0643-A845-8141-A54D76078DB0}" type="presParOf" srcId="{AA411C42-FDE7-0349-A128-DC3C6FA2D9C9}" destId="{ECC20EEB-4FFB-4843-9874-8DF165AB0126}" srcOrd="9" destOrd="0" presId="urn:microsoft.com/office/officeart/2005/8/layout/vList2"/>
    <dgm:cxn modelId="{F511A8F6-47C9-3B40-8615-A408FF3758CE}" type="presParOf" srcId="{AA411C42-FDE7-0349-A128-DC3C6FA2D9C9}" destId="{933E02C0-CC5B-4A46-8A1C-C71BA255A9C7}" srcOrd="10" destOrd="0" presId="urn:microsoft.com/office/officeart/2005/8/layout/vList2"/>
    <dgm:cxn modelId="{0DB1EB0A-0BBE-A04C-B235-A5212A1DA894}" type="presParOf" srcId="{AA411C42-FDE7-0349-A128-DC3C6FA2D9C9}" destId="{B26EAFE5-E4A9-2E4D-BF24-E09062C1A7DD}" srcOrd="11" destOrd="0" presId="urn:microsoft.com/office/officeart/2005/8/layout/vList2"/>
    <dgm:cxn modelId="{A58E849B-738D-8941-853B-C779582F6D61}" type="presParOf" srcId="{AA411C42-FDE7-0349-A128-DC3C6FA2D9C9}" destId="{126037A1-C72F-AB49-9604-0195F63FE977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6D816E-5245-4427-97CF-37D09F91121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49C48140-C64E-49C5-9B77-3A7FB4E7D2CC}">
      <dgm:prSet/>
      <dgm:spPr/>
      <dgm:t>
        <a:bodyPr/>
        <a:lstStyle/>
        <a:p>
          <a:r>
            <a:rPr lang="en-US"/>
            <a:t>Autism</a:t>
          </a:r>
        </a:p>
      </dgm:t>
    </dgm:pt>
    <dgm:pt modelId="{F20A3302-D639-4D78-864B-5459179BE61D}" type="parTrans" cxnId="{47935EDE-F528-4D72-BA9C-7FDD458DB205}">
      <dgm:prSet/>
      <dgm:spPr/>
      <dgm:t>
        <a:bodyPr/>
        <a:lstStyle/>
        <a:p>
          <a:endParaRPr lang="en-US"/>
        </a:p>
      </dgm:t>
    </dgm:pt>
    <dgm:pt modelId="{D8E31287-C265-45F2-8654-53F9D0EA7052}" type="sibTrans" cxnId="{47935EDE-F528-4D72-BA9C-7FDD458DB205}">
      <dgm:prSet/>
      <dgm:spPr/>
      <dgm:t>
        <a:bodyPr/>
        <a:lstStyle/>
        <a:p>
          <a:endParaRPr lang="en-US"/>
        </a:p>
      </dgm:t>
    </dgm:pt>
    <dgm:pt modelId="{2F325A51-00D9-4177-BC85-92F6167E8F9D}">
      <dgm:prSet/>
      <dgm:spPr/>
      <dgm:t>
        <a:bodyPr/>
        <a:lstStyle/>
        <a:p>
          <a:r>
            <a:rPr lang="en-US"/>
            <a:t>Learning Disabilities</a:t>
          </a:r>
        </a:p>
      </dgm:t>
    </dgm:pt>
    <dgm:pt modelId="{5F883B54-1C93-48B1-8C0F-3C062B02C228}" type="parTrans" cxnId="{F5AA9296-79B6-4905-8056-7A4B0C24B57B}">
      <dgm:prSet/>
      <dgm:spPr/>
      <dgm:t>
        <a:bodyPr/>
        <a:lstStyle/>
        <a:p>
          <a:endParaRPr lang="en-US"/>
        </a:p>
      </dgm:t>
    </dgm:pt>
    <dgm:pt modelId="{F3D96736-10A6-4BA0-A913-869EC06CEF35}" type="sibTrans" cxnId="{F5AA9296-79B6-4905-8056-7A4B0C24B57B}">
      <dgm:prSet/>
      <dgm:spPr/>
      <dgm:t>
        <a:bodyPr/>
        <a:lstStyle/>
        <a:p>
          <a:endParaRPr lang="en-US"/>
        </a:p>
      </dgm:t>
    </dgm:pt>
    <dgm:pt modelId="{D6C78230-090C-4F33-A388-CF432BCEF4AC}">
      <dgm:prSet/>
      <dgm:spPr/>
      <dgm:t>
        <a:bodyPr/>
        <a:lstStyle/>
        <a:p>
          <a:r>
            <a:rPr lang="en-US"/>
            <a:t>Developmental Disabilities</a:t>
          </a:r>
        </a:p>
      </dgm:t>
    </dgm:pt>
    <dgm:pt modelId="{AD28C3EC-2619-42C3-812E-5A0A1FE03929}" type="parTrans" cxnId="{62D12C60-E21F-49BE-90CC-54A7A3A74F66}">
      <dgm:prSet/>
      <dgm:spPr/>
      <dgm:t>
        <a:bodyPr/>
        <a:lstStyle/>
        <a:p>
          <a:endParaRPr lang="en-US"/>
        </a:p>
      </dgm:t>
    </dgm:pt>
    <dgm:pt modelId="{4C994CEA-4E40-4E94-B638-648FCD6F8845}" type="sibTrans" cxnId="{62D12C60-E21F-49BE-90CC-54A7A3A74F66}">
      <dgm:prSet/>
      <dgm:spPr/>
      <dgm:t>
        <a:bodyPr/>
        <a:lstStyle/>
        <a:p>
          <a:endParaRPr lang="en-US"/>
        </a:p>
      </dgm:t>
    </dgm:pt>
    <dgm:pt modelId="{D41FEEC2-4E62-4954-819E-404EEEE77607}">
      <dgm:prSet/>
      <dgm:spPr/>
      <dgm:t>
        <a:bodyPr/>
        <a:lstStyle/>
        <a:p>
          <a:r>
            <a:rPr lang="en-US"/>
            <a:t>Visual and Hearing Impairments</a:t>
          </a:r>
        </a:p>
      </dgm:t>
    </dgm:pt>
    <dgm:pt modelId="{F9387D60-BC84-4F6A-B967-D114F93E93B2}" type="parTrans" cxnId="{CBE28898-F0D2-4884-B5AB-1BEDDA6CD751}">
      <dgm:prSet/>
      <dgm:spPr/>
      <dgm:t>
        <a:bodyPr/>
        <a:lstStyle/>
        <a:p>
          <a:endParaRPr lang="en-US"/>
        </a:p>
      </dgm:t>
    </dgm:pt>
    <dgm:pt modelId="{63AAE0BD-A816-4345-B290-9462F087B498}" type="sibTrans" cxnId="{CBE28898-F0D2-4884-B5AB-1BEDDA6CD751}">
      <dgm:prSet/>
      <dgm:spPr/>
      <dgm:t>
        <a:bodyPr/>
        <a:lstStyle/>
        <a:p>
          <a:endParaRPr lang="en-US"/>
        </a:p>
      </dgm:t>
    </dgm:pt>
    <dgm:pt modelId="{1B7BC805-AA91-4882-B16C-7681EC9F81A2}">
      <dgm:prSet/>
      <dgm:spPr/>
      <dgm:t>
        <a:bodyPr/>
        <a:lstStyle/>
        <a:p>
          <a:r>
            <a:rPr lang="en-US"/>
            <a:t>Speech and Language Impairments</a:t>
          </a:r>
        </a:p>
      </dgm:t>
    </dgm:pt>
    <dgm:pt modelId="{83B4FB6E-30F2-4A7E-A38D-9F65318BE079}" type="parTrans" cxnId="{1C0DA121-F32E-4000-8138-E138AA768665}">
      <dgm:prSet/>
      <dgm:spPr/>
      <dgm:t>
        <a:bodyPr/>
        <a:lstStyle/>
        <a:p>
          <a:endParaRPr lang="en-US"/>
        </a:p>
      </dgm:t>
    </dgm:pt>
    <dgm:pt modelId="{BA563C39-99A5-4376-9C96-30867AFAC54F}" type="sibTrans" cxnId="{1C0DA121-F32E-4000-8138-E138AA768665}">
      <dgm:prSet/>
      <dgm:spPr/>
      <dgm:t>
        <a:bodyPr/>
        <a:lstStyle/>
        <a:p>
          <a:endParaRPr lang="en-US"/>
        </a:p>
      </dgm:t>
    </dgm:pt>
    <dgm:pt modelId="{29726483-3939-4FCD-B91E-3B341F9F5C20}">
      <dgm:prSet/>
      <dgm:spPr/>
      <dgm:t>
        <a:bodyPr/>
        <a:lstStyle/>
        <a:p>
          <a:r>
            <a:rPr lang="en-US"/>
            <a:t>Emotional and Behavioral Disorders</a:t>
          </a:r>
        </a:p>
      </dgm:t>
    </dgm:pt>
    <dgm:pt modelId="{5FBB9ECF-10F0-4E94-B71C-BFBC03CAEF2A}" type="parTrans" cxnId="{AE678BD7-4276-40DA-95F5-648AB7F39A65}">
      <dgm:prSet/>
      <dgm:spPr/>
      <dgm:t>
        <a:bodyPr/>
        <a:lstStyle/>
        <a:p>
          <a:endParaRPr lang="en-US"/>
        </a:p>
      </dgm:t>
    </dgm:pt>
    <dgm:pt modelId="{7652343B-E986-4362-8E66-1F79D11DF450}" type="sibTrans" cxnId="{AE678BD7-4276-40DA-95F5-648AB7F39A65}">
      <dgm:prSet/>
      <dgm:spPr/>
      <dgm:t>
        <a:bodyPr/>
        <a:lstStyle/>
        <a:p>
          <a:endParaRPr lang="en-US"/>
        </a:p>
      </dgm:t>
    </dgm:pt>
    <dgm:pt modelId="{1FA43EE1-4034-42D8-822C-A9F4FBA9DFAA}" type="pres">
      <dgm:prSet presAssocID="{EF6D816E-5245-4427-97CF-37D09F911218}" presName="root" presStyleCnt="0">
        <dgm:presLayoutVars>
          <dgm:dir/>
          <dgm:resizeHandles val="exact"/>
        </dgm:presLayoutVars>
      </dgm:prSet>
      <dgm:spPr/>
    </dgm:pt>
    <dgm:pt modelId="{BC8D86A5-B570-458A-92BC-CBA154E751C2}" type="pres">
      <dgm:prSet presAssocID="{49C48140-C64E-49C5-9B77-3A7FB4E7D2CC}" presName="compNode" presStyleCnt="0"/>
      <dgm:spPr/>
    </dgm:pt>
    <dgm:pt modelId="{86A8D2B6-02B7-41FB-B796-3EF01D80D608}" type="pres">
      <dgm:prSet presAssocID="{49C48140-C64E-49C5-9B77-3A7FB4E7D2CC}" presName="bgRect" presStyleLbl="bgShp" presStyleIdx="0" presStyleCnt="6"/>
      <dgm:spPr/>
    </dgm:pt>
    <dgm:pt modelId="{A94C1D67-CFCF-44F8-849F-036AFF709FB9}" type="pres">
      <dgm:prSet presAssocID="{49C48140-C64E-49C5-9B77-3A7FB4E7D2C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uzzle Pieces"/>
        </a:ext>
      </dgm:extLst>
    </dgm:pt>
    <dgm:pt modelId="{1276DA94-69BA-4E8B-B306-F7565B75B14E}" type="pres">
      <dgm:prSet presAssocID="{49C48140-C64E-49C5-9B77-3A7FB4E7D2CC}" presName="spaceRect" presStyleCnt="0"/>
      <dgm:spPr/>
    </dgm:pt>
    <dgm:pt modelId="{84D7A8A7-B162-481B-BA2C-04B822AD6188}" type="pres">
      <dgm:prSet presAssocID="{49C48140-C64E-49C5-9B77-3A7FB4E7D2CC}" presName="parTx" presStyleLbl="revTx" presStyleIdx="0" presStyleCnt="6">
        <dgm:presLayoutVars>
          <dgm:chMax val="0"/>
          <dgm:chPref val="0"/>
        </dgm:presLayoutVars>
      </dgm:prSet>
      <dgm:spPr/>
    </dgm:pt>
    <dgm:pt modelId="{CE20A778-711B-45F2-8F73-1472E29ED971}" type="pres">
      <dgm:prSet presAssocID="{D8E31287-C265-45F2-8654-53F9D0EA7052}" presName="sibTrans" presStyleCnt="0"/>
      <dgm:spPr/>
    </dgm:pt>
    <dgm:pt modelId="{8E88401D-373C-410A-8966-B7DCEF7836DC}" type="pres">
      <dgm:prSet presAssocID="{2F325A51-00D9-4177-BC85-92F6167E8F9D}" presName="compNode" presStyleCnt="0"/>
      <dgm:spPr/>
    </dgm:pt>
    <dgm:pt modelId="{5E1F094A-B586-4A0F-94DA-63E670EA7A0B}" type="pres">
      <dgm:prSet presAssocID="{2F325A51-00D9-4177-BC85-92F6167E8F9D}" presName="bgRect" presStyleLbl="bgShp" presStyleIdx="1" presStyleCnt="6"/>
      <dgm:spPr/>
    </dgm:pt>
    <dgm:pt modelId="{18453631-8579-4ABD-899C-BB5DE4253D2B}" type="pres">
      <dgm:prSet presAssocID="{2F325A51-00D9-4177-BC85-92F6167E8F9D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 Wheelchair"/>
        </a:ext>
      </dgm:extLst>
    </dgm:pt>
    <dgm:pt modelId="{BF22FFA1-678B-499C-967C-A76477637484}" type="pres">
      <dgm:prSet presAssocID="{2F325A51-00D9-4177-BC85-92F6167E8F9D}" presName="spaceRect" presStyleCnt="0"/>
      <dgm:spPr/>
    </dgm:pt>
    <dgm:pt modelId="{D1E31052-361A-452B-9C63-EB14B4947637}" type="pres">
      <dgm:prSet presAssocID="{2F325A51-00D9-4177-BC85-92F6167E8F9D}" presName="parTx" presStyleLbl="revTx" presStyleIdx="1" presStyleCnt="6">
        <dgm:presLayoutVars>
          <dgm:chMax val="0"/>
          <dgm:chPref val="0"/>
        </dgm:presLayoutVars>
      </dgm:prSet>
      <dgm:spPr/>
    </dgm:pt>
    <dgm:pt modelId="{C8F0FEFE-1003-4666-A8A8-FB1794532BD5}" type="pres">
      <dgm:prSet presAssocID="{F3D96736-10A6-4BA0-A913-869EC06CEF35}" presName="sibTrans" presStyleCnt="0"/>
      <dgm:spPr/>
    </dgm:pt>
    <dgm:pt modelId="{EC51F79B-2A4D-4222-A828-766BB8CB209C}" type="pres">
      <dgm:prSet presAssocID="{D6C78230-090C-4F33-A388-CF432BCEF4AC}" presName="compNode" presStyleCnt="0"/>
      <dgm:spPr/>
    </dgm:pt>
    <dgm:pt modelId="{6AE7E851-6A14-4482-91D5-F8985779A8ED}" type="pres">
      <dgm:prSet presAssocID="{D6C78230-090C-4F33-A388-CF432BCEF4AC}" presName="bgRect" presStyleLbl="bgShp" presStyleIdx="2" presStyleCnt="6"/>
      <dgm:spPr/>
    </dgm:pt>
    <dgm:pt modelId="{096DAA56-FB01-45AE-A81F-47F300F4FDFA}" type="pres">
      <dgm:prSet presAssocID="{D6C78230-090C-4F33-A388-CF432BCEF4AC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heelchair Access"/>
        </a:ext>
      </dgm:extLst>
    </dgm:pt>
    <dgm:pt modelId="{5796F998-ECAB-4DDB-92D5-97FABB4F1CCE}" type="pres">
      <dgm:prSet presAssocID="{D6C78230-090C-4F33-A388-CF432BCEF4AC}" presName="spaceRect" presStyleCnt="0"/>
      <dgm:spPr/>
    </dgm:pt>
    <dgm:pt modelId="{A8F1BE2D-F1B6-4C36-84D0-0D75825D486F}" type="pres">
      <dgm:prSet presAssocID="{D6C78230-090C-4F33-A388-CF432BCEF4AC}" presName="parTx" presStyleLbl="revTx" presStyleIdx="2" presStyleCnt="6">
        <dgm:presLayoutVars>
          <dgm:chMax val="0"/>
          <dgm:chPref val="0"/>
        </dgm:presLayoutVars>
      </dgm:prSet>
      <dgm:spPr/>
    </dgm:pt>
    <dgm:pt modelId="{00E97084-1D22-4674-BD6E-D39CF82B0E73}" type="pres">
      <dgm:prSet presAssocID="{4C994CEA-4E40-4E94-B638-648FCD6F8845}" presName="sibTrans" presStyleCnt="0"/>
      <dgm:spPr/>
    </dgm:pt>
    <dgm:pt modelId="{CEEC292E-9D21-4847-A3BA-164EB51C3CD7}" type="pres">
      <dgm:prSet presAssocID="{D41FEEC2-4E62-4954-819E-404EEEE77607}" presName="compNode" presStyleCnt="0"/>
      <dgm:spPr/>
    </dgm:pt>
    <dgm:pt modelId="{DD8C5E57-CE99-42FD-A8D1-4CBCDA81B4DE}" type="pres">
      <dgm:prSet presAssocID="{D41FEEC2-4E62-4954-819E-404EEEE77607}" presName="bgRect" presStyleLbl="bgShp" presStyleIdx="3" presStyleCnt="6"/>
      <dgm:spPr/>
    </dgm:pt>
    <dgm:pt modelId="{A14E432F-23CE-4531-804A-1D7BA52CC8CF}" type="pres">
      <dgm:prSet presAssocID="{D41FEEC2-4E62-4954-819E-404EEEE77607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"/>
        </a:ext>
      </dgm:extLst>
    </dgm:pt>
    <dgm:pt modelId="{4412A99F-8342-462B-BF8C-BD2F6C6563E4}" type="pres">
      <dgm:prSet presAssocID="{D41FEEC2-4E62-4954-819E-404EEEE77607}" presName="spaceRect" presStyleCnt="0"/>
      <dgm:spPr/>
    </dgm:pt>
    <dgm:pt modelId="{225A8E3D-B597-40D0-ABB1-4498E0E45DB1}" type="pres">
      <dgm:prSet presAssocID="{D41FEEC2-4E62-4954-819E-404EEEE77607}" presName="parTx" presStyleLbl="revTx" presStyleIdx="3" presStyleCnt="6">
        <dgm:presLayoutVars>
          <dgm:chMax val="0"/>
          <dgm:chPref val="0"/>
        </dgm:presLayoutVars>
      </dgm:prSet>
      <dgm:spPr/>
    </dgm:pt>
    <dgm:pt modelId="{92331616-3036-48A0-9E18-977FA3264500}" type="pres">
      <dgm:prSet presAssocID="{63AAE0BD-A816-4345-B290-9462F087B498}" presName="sibTrans" presStyleCnt="0"/>
      <dgm:spPr/>
    </dgm:pt>
    <dgm:pt modelId="{1DC5196C-D6A3-4C68-B79D-73978EC96263}" type="pres">
      <dgm:prSet presAssocID="{1B7BC805-AA91-4882-B16C-7681EC9F81A2}" presName="compNode" presStyleCnt="0"/>
      <dgm:spPr/>
    </dgm:pt>
    <dgm:pt modelId="{D132E789-18B2-42A8-8881-A09D00107C01}" type="pres">
      <dgm:prSet presAssocID="{1B7BC805-AA91-4882-B16C-7681EC9F81A2}" presName="bgRect" presStyleLbl="bgShp" presStyleIdx="4" presStyleCnt="6"/>
      <dgm:spPr/>
    </dgm:pt>
    <dgm:pt modelId="{573E9F7A-8087-4552-BC1F-9862821E501F}" type="pres">
      <dgm:prSet presAssocID="{1B7BC805-AA91-4882-B16C-7681EC9F81A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af"/>
        </a:ext>
      </dgm:extLst>
    </dgm:pt>
    <dgm:pt modelId="{A360FBC1-5DBB-4D65-88A1-3A8A4909B470}" type="pres">
      <dgm:prSet presAssocID="{1B7BC805-AA91-4882-B16C-7681EC9F81A2}" presName="spaceRect" presStyleCnt="0"/>
      <dgm:spPr/>
    </dgm:pt>
    <dgm:pt modelId="{13AC346D-7918-4A00-988F-2EDEC2BBD42F}" type="pres">
      <dgm:prSet presAssocID="{1B7BC805-AA91-4882-B16C-7681EC9F81A2}" presName="parTx" presStyleLbl="revTx" presStyleIdx="4" presStyleCnt="6">
        <dgm:presLayoutVars>
          <dgm:chMax val="0"/>
          <dgm:chPref val="0"/>
        </dgm:presLayoutVars>
      </dgm:prSet>
      <dgm:spPr/>
    </dgm:pt>
    <dgm:pt modelId="{3F928E63-3189-40B7-8D4B-F01312214BDE}" type="pres">
      <dgm:prSet presAssocID="{BA563C39-99A5-4376-9C96-30867AFAC54F}" presName="sibTrans" presStyleCnt="0"/>
      <dgm:spPr/>
    </dgm:pt>
    <dgm:pt modelId="{70F62CEB-1860-4C86-ADE0-AAEF600A72D0}" type="pres">
      <dgm:prSet presAssocID="{29726483-3939-4FCD-B91E-3B341F9F5C20}" presName="compNode" presStyleCnt="0"/>
      <dgm:spPr/>
    </dgm:pt>
    <dgm:pt modelId="{358C9127-24BD-4A1B-81BB-082778D89B80}" type="pres">
      <dgm:prSet presAssocID="{29726483-3939-4FCD-B91E-3B341F9F5C20}" presName="bgRect" presStyleLbl="bgShp" presStyleIdx="5" presStyleCnt="6"/>
      <dgm:spPr/>
    </dgm:pt>
    <dgm:pt modelId="{63609A58-0016-47D4-939A-B0C4EBC91611}" type="pres">
      <dgm:prSet presAssocID="{29726483-3939-4FCD-B91E-3B341F9F5C2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EC4A4D4C-6708-4DD4-B10D-41D6E4A6E0A5}" type="pres">
      <dgm:prSet presAssocID="{29726483-3939-4FCD-B91E-3B341F9F5C20}" presName="spaceRect" presStyleCnt="0"/>
      <dgm:spPr/>
    </dgm:pt>
    <dgm:pt modelId="{3BAC01EB-F37B-42DE-9544-2AE296079C97}" type="pres">
      <dgm:prSet presAssocID="{29726483-3939-4FCD-B91E-3B341F9F5C20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E755B814-74C0-412B-9257-61B05AECA89F}" type="presOf" srcId="{49C48140-C64E-49C5-9B77-3A7FB4E7D2CC}" destId="{84D7A8A7-B162-481B-BA2C-04B822AD6188}" srcOrd="0" destOrd="0" presId="urn:microsoft.com/office/officeart/2018/2/layout/IconVerticalSolidList"/>
    <dgm:cxn modelId="{29DF4A1D-24B2-4B3F-8AAA-94CA40E095F6}" type="presOf" srcId="{D41FEEC2-4E62-4954-819E-404EEEE77607}" destId="{225A8E3D-B597-40D0-ABB1-4498E0E45DB1}" srcOrd="0" destOrd="0" presId="urn:microsoft.com/office/officeart/2018/2/layout/IconVerticalSolidList"/>
    <dgm:cxn modelId="{0189911E-B03A-4D2D-952B-893E97EEE561}" type="presOf" srcId="{EF6D816E-5245-4427-97CF-37D09F911218}" destId="{1FA43EE1-4034-42D8-822C-A9F4FBA9DFAA}" srcOrd="0" destOrd="0" presId="urn:microsoft.com/office/officeart/2018/2/layout/IconVerticalSolidList"/>
    <dgm:cxn modelId="{1C0DA121-F32E-4000-8138-E138AA768665}" srcId="{EF6D816E-5245-4427-97CF-37D09F911218}" destId="{1B7BC805-AA91-4882-B16C-7681EC9F81A2}" srcOrd="4" destOrd="0" parTransId="{83B4FB6E-30F2-4A7E-A38D-9F65318BE079}" sibTransId="{BA563C39-99A5-4376-9C96-30867AFAC54F}"/>
    <dgm:cxn modelId="{62D12C60-E21F-49BE-90CC-54A7A3A74F66}" srcId="{EF6D816E-5245-4427-97CF-37D09F911218}" destId="{D6C78230-090C-4F33-A388-CF432BCEF4AC}" srcOrd="2" destOrd="0" parTransId="{AD28C3EC-2619-42C3-812E-5A0A1FE03929}" sibTransId="{4C994CEA-4E40-4E94-B638-648FCD6F8845}"/>
    <dgm:cxn modelId="{3D02BC5A-5828-43EC-98CB-D7645F012182}" type="presOf" srcId="{29726483-3939-4FCD-B91E-3B341F9F5C20}" destId="{3BAC01EB-F37B-42DE-9544-2AE296079C97}" srcOrd="0" destOrd="0" presId="urn:microsoft.com/office/officeart/2018/2/layout/IconVerticalSolidList"/>
    <dgm:cxn modelId="{F5AA9296-79B6-4905-8056-7A4B0C24B57B}" srcId="{EF6D816E-5245-4427-97CF-37D09F911218}" destId="{2F325A51-00D9-4177-BC85-92F6167E8F9D}" srcOrd="1" destOrd="0" parTransId="{5F883B54-1C93-48B1-8C0F-3C062B02C228}" sibTransId="{F3D96736-10A6-4BA0-A913-869EC06CEF35}"/>
    <dgm:cxn modelId="{CBE28898-F0D2-4884-B5AB-1BEDDA6CD751}" srcId="{EF6D816E-5245-4427-97CF-37D09F911218}" destId="{D41FEEC2-4E62-4954-819E-404EEEE77607}" srcOrd="3" destOrd="0" parTransId="{F9387D60-BC84-4F6A-B967-D114F93E93B2}" sibTransId="{63AAE0BD-A816-4345-B290-9462F087B498}"/>
    <dgm:cxn modelId="{86900DAB-C13D-4EBF-8C2E-A40B4835C850}" type="presOf" srcId="{1B7BC805-AA91-4882-B16C-7681EC9F81A2}" destId="{13AC346D-7918-4A00-988F-2EDEC2BBD42F}" srcOrd="0" destOrd="0" presId="urn:microsoft.com/office/officeart/2018/2/layout/IconVerticalSolidList"/>
    <dgm:cxn modelId="{19D183B5-C780-40C0-85C6-478C564A03DF}" type="presOf" srcId="{D6C78230-090C-4F33-A388-CF432BCEF4AC}" destId="{A8F1BE2D-F1B6-4C36-84D0-0D75825D486F}" srcOrd="0" destOrd="0" presId="urn:microsoft.com/office/officeart/2018/2/layout/IconVerticalSolidList"/>
    <dgm:cxn modelId="{AE678BD7-4276-40DA-95F5-648AB7F39A65}" srcId="{EF6D816E-5245-4427-97CF-37D09F911218}" destId="{29726483-3939-4FCD-B91E-3B341F9F5C20}" srcOrd="5" destOrd="0" parTransId="{5FBB9ECF-10F0-4E94-B71C-BFBC03CAEF2A}" sibTransId="{7652343B-E986-4362-8E66-1F79D11DF450}"/>
    <dgm:cxn modelId="{47935EDE-F528-4D72-BA9C-7FDD458DB205}" srcId="{EF6D816E-5245-4427-97CF-37D09F911218}" destId="{49C48140-C64E-49C5-9B77-3A7FB4E7D2CC}" srcOrd="0" destOrd="0" parTransId="{F20A3302-D639-4D78-864B-5459179BE61D}" sibTransId="{D8E31287-C265-45F2-8654-53F9D0EA7052}"/>
    <dgm:cxn modelId="{2504E7E4-ABD6-4C3B-A7D4-2187DFA8195C}" type="presOf" srcId="{2F325A51-00D9-4177-BC85-92F6167E8F9D}" destId="{D1E31052-361A-452B-9C63-EB14B4947637}" srcOrd="0" destOrd="0" presId="urn:microsoft.com/office/officeart/2018/2/layout/IconVerticalSolidList"/>
    <dgm:cxn modelId="{03775756-D18A-4000-859D-5C01C7AA21C5}" type="presParOf" srcId="{1FA43EE1-4034-42D8-822C-A9F4FBA9DFAA}" destId="{BC8D86A5-B570-458A-92BC-CBA154E751C2}" srcOrd="0" destOrd="0" presId="urn:microsoft.com/office/officeart/2018/2/layout/IconVerticalSolidList"/>
    <dgm:cxn modelId="{AF9B8141-0C08-4CC7-85C8-D925FBC59C8F}" type="presParOf" srcId="{BC8D86A5-B570-458A-92BC-CBA154E751C2}" destId="{86A8D2B6-02B7-41FB-B796-3EF01D80D608}" srcOrd="0" destOrd="0" presId="urn:microsoft.com/office/officeart/2018/2/layout/IconVerticalSolidList"/>
    <dgm:cxn modelId="{F1973ED2-CD0F-4A38-9174-56B2BDF5C109}" type="presParOf" srcId="{BC8D86A5-B570-458A-92BC-CBA154E751C2}" destId="{A94C1D67-CFCF-44F8-849F-036AFF709FB9}" srcOrd="1" destOrd="0" presId="urn:microsoft.com/office/officeart/2018/2/layout/IconVerticalSolidList"/>
    <dgm:cxn modelId="{C979C157-1443-46A1-8010-60EFFA94DB26}" type="presParOf" srcId="{BC8D86A5-B570-458A-92BC-CBA154E751C2}" destId="{1276DA94-69BA-4E8B-B306-F7565B75B14E}" srcOrd="2" destOrd="0" presId="urn:microsoft.com/office/officeart/2018/2/layout/IconVerticalSolidList"/>
    <dgm:cxn modelId="{C43DA51A-596F-435C-9290-44CBA39319D3}" type="presParOf" srcId="{BC8D86A5-B570-458A-92BC-CBA154E751C2}" destId="{84D7A8A7-B162-481B-BA2C-04B822AD6188}" srcOrd="3" destOrd="0" presId="urn:microsoft.com/office/officeart/2018/2/layout/IconVerticalSolidList"/>
    <dgm:cxn modelId="{05C2C254-6E08-48E1-B5C8-33F44CDD3CC5}" type="presParOf" srcId="{1FA43EE1-4034-42D8-822C-A9F4FBA9DFAA}" destId="{CE20A778-711B-45F2-8F73-1472E29ED971}" srcOrd="1" destOrd="0" presId="urn:microsoft.com/office/officeart/2018/2/layout/IconVerticalSolidList"/>
    <dgm:cxn modelId="{3C2A90F8-31EE-4E4F-BCF6-560628E696B9}" type="presParOf" srcId="{1FA43EE1-4034-42D8-822C-A9F4FBA9DFAA}" destId="{8E88401D-373C-410A-8966-B7DCEF7836DC}" srcOrd="2" destOrd="0" presId="urn:microsoft.com/office/officeart/2018/2/layout/IconVerticalSolidList"/>
    <dgm:cxn modelId="{E1FC6E51-3A7A-4D9A-810E-26085860607E}" type="presParOf" srcId="{8E88401D-373C-410A-8966-B7DCEF7836DC}" destId="{5E1F094A-B586-4A0F-94DA-63E670EA7A0B}" srcOrd="0" destOrd="0" presId="urn:microsoft.com/office/officeart/2018/2/layout/IconVerticalSolidList"/>
    <dgm:cxn modelId="{795F91F2-F261-4F4F-87A0-96FBFDEE8D60}" type="presParOf" srcId="{8E88401D-373C-410A-8966-B7DCEF7836DC}" destId="{18453631-8579-4ABD-899C-BB5DE4253D2B}" srcOrd="1" destOrd="0" presId="urn:microsoft.com/office/officeart/2018/2/layout/IconVerticalSolidList"/>
    <dgm:cxn modelId="{61947A54-8979-4C12-B600-71F21CF82934}" type="presParOf" srcId="{8E88401D-373C-410A-8966-B7DCEF7836DC}" destId="{BF22FFA1-678B-499C-967C-A76477637484}" srcOrd="2" destOrd="0" presId="urn:microsoft.com/office/officeart/2018/2/layout/IconVerticalSolidList"/>
    <dgm:cxn modelId="{1BD6980D-39BD-4A3B-A925-0519E3C10856}" type="presParOf" srcId="{8E88401D-373C-410A-8966-B7DCEF7836DC}" destId="{D1E31052-361A-452B-9C63-EB14B4947637}" srcOrd="3" destOrd="0" presId="urn:microsoft.com/office/officeart/2018/2/layout/IconVerticalSolidList"/>
    <dgm:cxn modelId="{99B568AE-47AF-4793-BD37-4B07A0A1A71E}" type="presParOf" srcId="{1FA43EE1-4034-42D8-822C-A9F4FBA9DFAA}" destId="{C8F0FEFE-1003-4666-A8A8-FB1794532BD5}" srcOrd="3" destOrd="0" presId="urn:microsoft.com/office/officeart/2018/2/layout/IconVerticalSolidList"/>
    <dgm:cxn modelId="{2868EA66-4251-4745-B811-AD1F61FEC9AC}" type="presParOf" srcId="{1FA43EE1-4034-42D8-822C-A9F4FBA9DFAA}" destId="{EC51F79B-2A4D-4222-A828-766BB8CB209C}" srcOrd="4" destOrd="0" presId="urn:microsoft.com/office/officeart/2018/2/layout/IconVerticalSolidList"/>
    <dgm:cxn modelId="{ED13C87F-3AA6-461F-8E30-99BF208DF8DF}" type="presParOf" srcId="{EC51F79B-2A4D-4222-A828-766BB8CB209C}" destId="{6AE7E851-6A14-4482-91D5-F8985779A8ED}" srcOrd="0" destOrd="0" presId="urn:microsoft.com/office/officeart/2018/2/layout/IconVerticalSolidList"/>
    <dgm:cxn modelId="{57FFD462-385B-4DE6-9755-D6F3784F64BF}" type="presParOf" srcId="{EC51F79B-2A4D-4222-A828-766BB8CB209C}" destId="{096DAA56-FB01-45AE-A81F-47F300F4FDFA}" srcOrd="1" destOrd="0" presId="urn:microsoft.com/office/officeart/2018/2/layout/IconVerticalSolidList"/>
    <dgm:cxn modelId="{1E47D2A3-4ABF-437B-A782-EC2312D80389}" type="presParOf" srcId="{EC51F79B-2A4D-4222-A828-766BB8CB209C}" destId="{5796F998-ECAB-4DDB-92D5-97FABB4F1CCE}" srcOrd="2" destOrd="0" presId="urn:microsoft.com/office/officeart/2018/2/layout/IconVerticalSolidList"/>
    <dgm:cxn modelId="{7020517D-F0F5-434D-8DCB-7F1EBAEEA3AD}" type="presParOf" srcId="{EC51F79B-2A4D-4222-A828-766BB8CB209C}" destId="{A8F1BE2D-F1B6-4C36-84D0-0D75825D486F}" srcOrd="3" destOrd="0" presId="urn:microsoft.com/office/officeart/2018/2/layout/IconVerticalSolidList"/>
    <dgm:cxn modelId="{3F5BDCB4-79DA-4523-ACC7-8CB0AEDDC9A1}" type="presParOf" srcId="{1FA43EE1-4034-42D8-822C-A9F4FBA9DFAA}" destId="{00E97084-1D22-4674-BD6E-D39CF82B0E73}" srcOrd="5" destOrd="0" presId="urn:microsoft.com/office/officeart/2018/2/layout/IconVerticalSolidList"/>
    <dgm:cxn modelId="{B392D063-C776-465A-B868-4412C0FC8208}" type="presParOf" srcId="{1FA43EE1-4034-42D8-822C-A9F4FBA9DFAA}" destId="{CEEC292E-9D21-4847-A3BA-164EB51C3CD7}" srcOrd="6" destOrd="0" presId="urn:microsoft.com/office/officeart/2018/2/layout/IconVerticalSolidList"/>
    <dgm:cxn modelId="{F24416BB-0299-4092-AF97-FDB494C0AE3D}" type="presParOf" srcId="{CEEC292E-9D21-4847-A3BA-164EB51C3CD7}" destId="{DD8C5E57-CE99-42FD-A8D1-4CBCDA81B4DE}" srcOrd="0" destOrd="0" presId="urn:microsoft.com/office/officeart/2018/2/layout/IconVerticalSolidList"/>
    <dgm:cxn modelId="{1EE73C02-E7D2-4068-8FFC-FD269CA7E081}" type="presParOf" srcId="{CEEC292E-9D21-4847-A3BA-164EB51C3CD7}" destId="{A14E432F-23CE-4531-804A-1D7BA52CC8CF}" srcOrd="1" destOrd="0" presId="urn:microsoft.com/office/officeart/2018/2/layout/IconVerticalSolidList"/>
    <dgm:cxn modelId="{C8C3EABB-DC63-43FA-95FF-B883913E31BB}" type="presParOf" srcId="{CEEC292E-9D21-4847-A3BA-164EB51C3CD7}" destId="{4412A99F-8342-462B-BF8C-BD2F6C6563E4}" srcOrd="2" destOrd="0" presId="urn:microsoft.com/office/officeart/2018/2/layout/IconVerticalSolidList"/>
    <dgm:cxn modelId="{CB907AF6-E6F7-4134-B82B-136627111A67}" type="presParOf" srcId="{CEEC292E-9D21-4847-A3BA-164EB51C3CD7}" destId="{225A8E3D-B597-40D0-ABB1-4498E0E45DB1}" srcOrd="3" destOrd="0" presId="urn:microsoft.com/office/officeart/2018/2/layout/IconVerticalSolidList"/>
    <dgm:cxn modelId="{18BD313F-3354-4954-BF17-593FD7069223}" type="presParOf" srcId="{1FA43EE1-4034-42D8-822C-A9F4FBA9DFAA}" destId="{92331616-3036-48A0-9E18-977FA3264500}" srcOrd="7" destOrd="0" presId="urn:microsoft.com/office/officeart/2018/2/layout/IconVerticalSolidList"/>
    <dgm:cxn modelId="{46AF0773-B62F-47C4-9E6B-E0C7D9FA520B}" type="presParOf" srcId="{1FA43EE1-4034-42D8-822C-A9F4FBA9DFAA}" destId="{1DC5196C-D6A3-4C68-B79D-73978EC96263}" srcOrd="8" destOrd="0" presId="urn:microsoft.com/office/officeart/2018/2/layout/IconVerticalSolidList"/>
    <dgm:cxn modelId="{4B26A7A5-D752-48E3-AD15-C2853E449FF6}" type="presParOf" srcId="{1DC5196C-D6A3-4C68-B79D-73978EC96263}" destId="{D132E789-18B2-42A8-8881-A09D00107C01}" srcOrd="0" destOrd="0" presId="urn:microsoft.com/office/officeart/2018/2/layout/IconVerticalSolidList"/>
    <dgm:cxn modelId="{5C76B647-034A-4D48-BB59-911064D07ECC}" type="presParOf" srcId="{1DC5196C-D6A3-4C68-B79D-73978EC96263}" destId="{573E9F7A-8087-4552-BC1F-9862821E501F}" srcOrd="1" destOrd="0" presId="urn:microsoft.com/office/officeart/2018/2/layout/IconVerticalSolidList"/>
    <dgm:cxn modelId="{9225E9CC-0E03-48CB-85F4-AC5E4D5A9C43}" type="presParOf" srcId="{1DC5196C-D6A3-4C68-B79D-73978EC96263}" destId="{A360FBC1-5DBB-4D65-88A1-3A8A4909B470}" srcOrd="2" destOrd="0" presId="urn:microsoft.com/office/officeart/2018/2/layout/IconVerticalSolidList"/>
    <dgm:cxn modelId="{12CEADF5-AC27-4D2E-B386-55B511D66E46}" type="presParOf" srcId="{1DC5196C-D6A3-4C68-B79D-73978EC96263}" destId="{13AC346D-7918-4A00-988F-2EDEC2BBD42F}" srcOrd="3" destOrd="0" presId="urn:microsoft.com/office/officeart/2018/2/layout/IconVerticalSolidList"/>
    <dgm:cxn modelId="{C8852022-0DD7-4D2F-B890-881E5734817E}" type="presParOf" srcId="{1FA43EE1-4034-42D8-822C-A9F4FBA9DFAA}" destId="{3F928E63-3189-40B7-8D4B-F01312214BDE}" srcOrd="9" destOrd="0" presId="urn:microsoft.com/office/officeart/2018/2/layout/IconVerticalSolidList"/>
    <dgm:cxn modelId="{1249A930-916D-4608-8460-4C910FBDCCA9}" type="presParOf" srcId="{1FA43EE1-4034-42D8-822C-A9F4FBA9DFAA}" destId="{70F62CEB-1860-4C86-ADE0-AAEF600A72D0}" srcOrd="10" destOrd="0" presId="urn:microsoft.com/office/officeart/2018/2/layout/IconVerticalSolidList"/>
    <dgm:cxn modelId="{F4D8D625-1D2D-4FB0-8407-925D332C16AC}" type="presParOf" srcId="{70F62CEB-1860-4C86-ADE0-AAEF600A72D0}" destId="{358C9127-24BD-4A1B-81BB-082778D89B80}" srcOrd="0" destOrd="0" presId="urn:microsoft.com/office/officeart/2018/2/layout/IconVerticalSolidList"/>
    <dgm:cxn modelId="{1655FF98-5247-4424-B5F3-0B1F890DF3FB}" type="presParOf" srcId="{70F62CEB-1860-4C86-ADE0-AAEF600A72D0}" destId="{63609A58-0016-47D4-939A-B0C4EBC91611}" srcOrd="1" destOrd="0" presId="urn:microsoft.com/office/officeart/2018/2/layout/IconVerticalSolidList"/>
    <dgm:cxn modelId="{8565CC26-BE97-4095-AECA-2296FD29D887}" type="presParOf" srcId="{70F62CEB-1860-4C86-ADE0-AAEF600A72D0}" destId="{EC4A4D4C-6708-4DD4-B10D-41D6E4A6E0A5}" srcOrd="2" destOrd="0" presId="urn:microsoft.com/office/officeart/2018/2/layout/IconVerticalSolidList"/>
    <dgm:cxn modelId="{D6027107-5500-4EB5-A56B-E85DA3604B99}" type="presParOf" srcId="{70F62CEB-1860-4C86-ADE0-AAEF600A72D0}" destId="{3BAC01EB-F37B-42DE-9544-2AE296079C9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894C008-AC7C-4741-8FDF-3E5343DFD91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A2F4CB3-FE65-41D6-8FDE-7C37F4947F17}">
      <dgm:prSet/>
      <dgm:spPr/>
      <dgm:t>
        <a:bodyPr/>
        <a:lstStyle/>
        <a:p>
          <a:r>
            <a:rPr lang="en-US" b="1"/>
            <a:t>1 in 800 born with Down Syndrome</a:t>
          </a:r>
          <a:endParaRPr lang="en-US"/>
        </a:p>
      </dgm:t>
    </dgm:pt>
    <dgm:pt modelId="{D1533330-935F-41A3-9D76-7C74C9609C36}" type="parTrans" cxnId="{B01629D1-B9C0-4CFD-9DEE-267E1B48FE42}">
      <dgm:prSet/>
      <dgm:spPr/>
      <dgm:t>
        <a:bodyPr/>
        <a:lstStyle/>
        <a:p>
          <a:endParaRPr lang="en-US"/>
        </a:p>
      </dgm:t>
    </dgm:pt>
    <dgm:pt modelId="{53C374EE-2E4D-4D38-9AFD-BE3E219B0D4F}" type="sibTrans" cxnId="{B01629D1-B9C0-4CFD-9DEE-267E1B48FE42}">
      <dgm:prSet/>
      <dgm:spPr/>
      <dgm:t>
        <a:bodyPr/>
        <a:lstStyle/>
        <a:p>
          <a:endParaRPr lang="en-US"/>
        </a:p>
      </dgm:t>
    </dgm:pt>
    <dgm:pt modelId="{AFA58911-DD3E-4ADE-8072-4877CF6E8B59}">
      <dgm:prSet/>
      <dgm:spPr/>
      <dgm:t>
        <a:bodyPr/>
        <a:lstStyle/>
        <a:p>
          <a:r>
            <a:rPr lang="en-US" b="1"/>
            <a:t>4. 7 million children have learning disabilities.</a:t>
          </a:r>
          <a:endParaRPr lang="en-US"/>
        </a:p>
      </dgm:t>
    </dgm:pt>
    <dgm:pt modelId="{ABB1F5F3-76FD-419B-B4C2-3AB6D14A0342}" type="parTrans" cxnId="{755CF451-D02B-4837-90F8-5870BDF2AE22}">
      <dgm:prSet/>
      <dgm:spPr/>
      <dgm:t>
        <a:bodyPr/>
        <a:lstStyle/>
        <a:p>
          <a:endParaRPr lang="en-US"/>
        </a:p>
      </dgm:t>
    </dgm:pt>
    <dgm:pt modelId="{1323E085-4840-4F17-B171-947883BE75CD}" type="sibTrans" cxnId="{755CF451-D02B-4837-90F8-5870BDF2AE22}">
      <dgm:prSet/>
      <dgm:spPr/>
      <dgm:t>
        <a:bodyPr/>
        <a:lstStyle/>
        <a:p>
          <a:endParaRPr lang="en-US"/>
        </a:p>
      </dgm:t>
    </dgm:pt>
    <dgm:pt modelId="{BA37E15A-8FBB-4E68-B1C9-175FF5456B4B}">
      <dgm:prSet/>
      <dgm:spPr/>
      <dgm:t>
        <a:bodyPr/>
        <a:lstStyle/>
        <a:p>
          <a:r>
            <a:rPr lang="en-US" b="1"/>
            <a:t>3.4 children out of 1,000 have autism.</a:t>
          </a:r>
          <a:endParaRPr lang="en-US"/>
        </a:p>
      </dgm:t>
    </dgm:pt>
    <dgm:pt modelId="{91DA9CA5-BD0B-4214-B951-539949713CE9}" type="parTrans" cxnId="{EE36A3A8-C84B-432E-AE23-4E1866A1252E}">
      <dgm:prSet/>
      <dgm:spPr/>
      <dgm:t>
        <a:bodyPr/>
        <a:lstStyle/>
        <a:p>
          <a:endParaRPr lang="en-US"/>
        </a:p>
      </dgm:t>
    </dgm:pt>
    <dgm:pt modelId="{2774BA9A-27CE-426C-92FA-8A755435B8F4}" type="sibTrans" cxnId="{EE36A3A8-C84B-432E-AE23-4E1866A1252E}">
      <dgm:prSet/>
      <dgm:spPr/>
      <dgm:t>
        <a:bodyPr/>
        <a:lstStyle/>
        <a:p>
          <a:endParaRPr lang="en-US"/>
        </a:p>
      </dgm:t>
    </dgm:pt>
    <dgm:pt modelId="{B3633B50-455B-460F-BF14-2C78DA5284BA}">
      <dgm:prSet/>
      <dgm:spPr/>
      <dgm:t>
        <a:bodyPr/>
        <a:lstStyle/>
        <a:p>
          <a:r>
            <a:rPr lang="en-US" b="1"/>
            <a:t>2 or 3 children per 1,000 have cerebral palsy.</a:t>
          </a:r>
          <a:endParaRPr lang="en-US"/>
        </a:p>
      </dgm:t>
    </dgm:pt>
    <dgm:pt modelId="{A94C682F-F465-4A1B-A2C4-9BE71D4A067B}" type="parTrans" cxnId="{FC6D8AE0-BCD7-4864-A0FF-BEF74A0D8B1F}">
      <dgm:prSet/>
      <dgm:spPr/>
      <dgm:t>
        <a:bodyPr/>
        <a:lstStyle/>
        <a:p>
          <a:endParaRPr lang="en-US"/>
        </a:p>
      </dgm:t>
    </dgm:pt>
    <dgm:pt modelId="{C0BA2AC8-96D3-4F22-B312-8BDDA7D886CD}" type="sibTrans" cxnId="{FC6D8AE0-BCD7-4864-A0FF-BEF74A0D8B1F}">
      <dgm:prSet/>
      <dgm:spPr/>
      <dgm:t>
        <a:bodyPr/>
        <a:lstStyle/>
        <a:p>
          <a:endParaRPr lang="en-US"/>
        </a:p>
      </dgm:t>
    </dgm:pt>
    <dgm:pt modelId="{CE0ABA04-6B19-4E56-BF12-08C6C1728D79}">
      <dgm:prSet/>
      <dgm:spPr/>
      <dgm:t>
        <a:bodyPr/>
        <a:lstStyle/>
        <a:p>
          <a:r>
            <a:rPr lang="en-US" b="1"/>
            <a:t>21% of children have behavioral &amp; emotional difficulties.</a:t>
          </a:r>
          <a:endParaRPr lang="en-US"/>
        </a:p>
      </dgm:t>
    </dgm:pt>
    <dgm:pt modelId="{225C5F65-8AFE-4B74-B884-3F3A5FECDE86}" type="parTrans" cxnId="{B31E4B27-3AAF-4DF2-B8CF-98F78CF77B88}">
      <dgm:prSet/>
      <dgm:spPr/>
      <dgm:t>
        <a:bodyPr/>
        <a:lstStyle/>
        <a:p>
          <a:endParaRPr lang="en-US"/>
        </a:p>
      </dgm:t>
    </dgm:pt>
    <dgm:pt modelId="{70DD7D1E-2499-4CAE-92F5-DCF508A48435}" type="sibTrans" cxnId="{B31E4B27-3AAF-4DF2-B8CF-98F78CF77B88}">
      <dgm:prSet/>
      <dgm:spPr/>
      <dgm:t>
        <a:bodyPr/>
        <a:lstStyle/>
        <a:p>
          <a:endParaRPr lang="en-US"/>
        </a:p>
      </dgm:t>
    </dgm:pt>
    <dgm:pt modelId="{0C642161-2C82-430C-9C49-A8EC07469379}" type="pres">
      <dgm:prSet presAssocID="{E894C008-AC7C-4741-8FDF-3E5343DFD912}" presName="root" presStyleCnt="0">
        <dgm:presLayoutVars>
          <dgm:dir/>
          <dgm:resizeHandles val="exact"/>
        </dgm:presLayoutVars>
      </dgm:prSet>
      <dgm:spPr/>
    </dgm:pt>
    <dgm:pt modelId="{93ADEA90-C734-49BD-BE5B-E1D9FB7284FF}" type="pres">
      <dgm:prSet presAssocID="{1A2F4CB3-FE65-41D6-8FDE-7C37F4947F17}" presName="compNode" presStyleCnt="0"/>
      <dgm:spPr/>
    </dgm:pt>
    <dgm:pt modelId="{2EFB7882-28A7-4B6C-8E71-E121F2988FDE}" type="pres">
      <dgm:prSet presAssocID="{1A2F4CB3-FE65-41D6-8FDE-7C37F4947F17}" presName="bgRect" presStyleLbl="bgShp" presStyleIdx="0" presStyleCnt="5"/>
      <dgm:spPr/>
    </dgm:pt>
    <dgm:pt modelId="{725B2187-BE0B-4FC4-8AAA-6BE7CC8023FF}" type="pres">
      <dgm:prSet presAssocID="{1A2F4CB3-FE65-41D6-8FDE-7C37F4947F1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by"/>
        </a:ext>
      </dgm:extLst>
    </dgm:pt>
    <dgm:pt modelId="{B3E59536-7B26-4223-98F9-2CFC08BC5619}" type="pres">
      <dgm:prSet presAssocID="{1A2F4CB3-FE65-41D6-8FDE-7C37F4947F17}" presName="spaceRect" presStyleCnt="0"/>
      <dgm:spPr/>
    </dgm:pt>
    <dgm:pt modelId="{1B2EED02-884E-4B92-BAE1-58EDDC7AFF51}" type="pres">
      <dgm:prSet presAssocID="{1A2F4CB3-FE65-41D6-8FDE-7C37F4947F17}" presName="parTx" presStyleLbl="revTx" presStyleIdx="0" presStyleCnt="5">
        <dgm:presLayoutVars>
          <dgm:chMax val="0"/>
          <dgm:chPref val="0"/>
        </dgm:presLayoutVars>
      </dgm:prSet>
      <dgm:spPr/>
    </dgm:pt>
    <dgm:pt modelId="{64D2924A-B4EE-4D0A-A7A9-73E8DB5F98CB}" type="pres">
      <dgm:prSet presAssocID="{53C374EE-2E4D-4D38-9AFD-BE3E219B0D4F}" presName="sibTrans" presStyleCnt="0"/>
      <dgm:spPr/>
    </dgm:pt>
    <dgm:pt modelId="{9660310C-6A8B-465E-BB6E-DE21682FAF38}" type="pres">
      <dgm:prSet presAssocID="{AFA58911-DD3E-4ADE-8072-4877CF6E8B59}" presName="compNode" presStyleCnt="0"/>
      <dgm:spPr/>
    </dgm:pt>
    <dgm:pt modelId="{F7CED2E2-A88D-4DDE-8662-0405F14A9FE3}" type="pres">
      <dgm:prSet presAssocID="{AFA58911-DD3E-4ADE-8072-4877CF6E8B59}" presName="bgRect" presStyleLbl="bgShp" presStyleIdx="1" presStyleCnt="5"/>
      <dgm:spPr/>
    </dgm:pt>
    <dgm:pt modelId="{1CE6DAFD-038B-4148-95E4-A5DA009B2FD7}" type="pres">
      <dgm:prSet presAssocID="{AFA58911-DD3E-4ADE-8072-4877CF6E8B59}" presName="iconRect" presStyleLbl="node1" presStyleIdx="1" presStyleCnt="5"/>
      <dgm:spPr>
        <a:blipFill rotWithShape="1">
          <a:blip xmlns:r="http://schemas.openxmlformats.org/officeDocument/2006/relationships"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heelchair Access"/>
        </a:ext>
      </dgm:extLst>
    </dgm:pt>
    <dgm:pt modelId="{4E06A7F9-ED71-44F5-B789-C16D9743A5DE}" type="pres">
      <dgm:prSet presAssocID="{AFA58911-DD3E-4ADE-8072-4877CF6E8B59}" presName="spaceRect" presStyleCnt="0"/>
      <dgm:spPr/>
    </dgm:pt>
    <dgm:pt modelId="{D81CFC59-FFEE-4FAA-AF3B-EBD5D6401089}" type="pres">
      <dgm:prSet presAssocID="{AFA58911-DD3E-4ADE-8072-4877CF6E8B59}" presName="parTx" presStyleLbl="revTx" presStyleIdx="1" presStyleCnt="5">
        <dgm:presLayoutVars>
          <dgm:chMax val="0"/>
          <dgm:chPref val="0"/>
        </dgm:presLayoutVars>
      </dgm:prSet>
      <dgm:spPr/>
    </dgm:pt>
    <dgm:pt modelId="{4157F3B3-4332-41D7-8EF6-F59B3EC8FB84}" type="pres">
      <dgm:prSet presAssocID="{1323E085-4840-4F17-B171-947883BE75CD}" presName="sibTrans" presStyleCnt="0"/>
      <dgm:spPr/>
    </dgm:pt>
    <dgm:pt modelId="{82A4B4DE-38B6-4AE2-813E-847EEBFF4C2C}" type="pres">
      <dgm:prSet presAssocID="{BA37E15A-8FBB-4E68-B1C9-175FF5456B4B}" presName="compNode" presStyleCnt="0"/>
      <dgm:spPr/>
    </dgm:pt>
    <dgm:pt modelId="{95118F5B-78EE-4082-8DB5-9ED7FE7523D5}" type="pres">
      <dgm:prSet presAssocID="{BA37E15A-8FBB-4E68-B1C9-175FF5456B4B}" presName="bgRect" presStyleLbl="bgShp" presStyleIdx="2" presStyleCnt="5"/>
      <dgm:spPr/>
    </dgm:pt>
    <dgm:pt modelId="{FFA6891C-F315-4596-B8C1-C311A3D69C8A}" type="pres">
      <dgm:prSet presAssocID="{BA37E15A-8FBB-4E68-B1C9-175FF5456B4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ildren"/>
        </a:ext>
      </dgm:extLst>
    </dgm:pt>
    <dgm:pt modelId="{33885944-1758-4C9A-B6DF-AE28AE272573}" type="pres">
      <dgm:prSet presAssocID="{BA37E15A-8FBB-4E68-B1C9-175FF5456B4B}" presName="spaceRect" presStyleCnt="0"/>
      <dgm:spPr/>
    </dgm:pt>
    <dgm:pt modelId="{3E571C07-5FB0-4BC9-8F2E-2C9F2A52672C}" type="pres">
      <dgm:prSet presAssocID="{BA37E15A-8FBB-4E68-B1C9-175FF5456B4B}" presName="parTx" presStyleLbl="revTx" presStyleIdx="2" presStyleCnt="5">
        <dgm:presLayoutVars>
          <dgm:chMax val="0"/>
          <dgm:chPref val="0"/>
        </dgm:presLayoutVars>
      </dgm:prSet>
      <dgm:spPr/>
    </dgm:pt>
    <dgm:pt modelId="{287B3728-3C7B-487B-98E0-C7003C3C6BBD}" type="pres">
      <dgm:prSet presAssocID="{2774BA9A-27CE-426C-92FA-8A755435B8F4}" presName="sibTrans" presStyleCnt="0"/>
      <dgm:spPr/>
    </dgm:pt>
    <dgm:pt modelId="{904E8624-1804-4579-9C63-D27771C078CE}" type="pres">
      <dgm:prSet presAssocID="{B3633B50-455B-460F-BF14-2C78DA5284BA}" presName="compNode" presStyleCnt="0"/>
      <dgm:spPr/>
    </dgm:pt>
    <dgm:pt modelId="{84D36EA0-14F0-4E74-AE12-B98136B91D26}" type="pres">
      <dgm:prSet presAssocID="{B3633B50-455B-460F-BF14-2C78DA5284BA}" presName="bgRect" presStyleLbl="bgShp" presStyleIdx="3" presStyleCnt="5"/>
      <dgm:spPr/>
    </dgm:pt>
    <dgm:pt modelId="{33A8404C-2780-455F-8657-2BC5CC2B5877}" type="pres">
      <dgm:prSet presAssocID="{B3633B50-455B-460F-BF14-2C78DA5284B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lle"/>
        </a:ext>
      </dgm:extLst>
    </dgm:pt>
    <dgm:pt modelId="{01663004-EC22-4BB1-9DC2-C88CFA1C2747}" type="pres">
      <dgm:prSet presAssocID="{B3633B50-455B-460F-BF14-2C78DA5284BA}" presName="spaceRect" presStyleCnt="0"/>
      <dgm:spPr/>
    </dgm:pt>
    <dgm:pt modelId="{DFC67564-4153-4ABC-8CC2-D6CF9AB34BDE}" type="pres">
      <dgm:prSet presAssocID="{B3633B50-455B-460F-BF14-2C78DA5284BA}" presName="parTx" presStyleLbl="revTx" presStyleIdx="3" presStyleCnt="5">
        <dgm:presLayoutVars>
          <dgm:chMax val="0"/>
          <dgm:chPref val="0"/>
        </dgm:presLayoutVars>
      </dgm:prSet>
      <dgm:spPr/>
    </dgm:pt>
    <dgm:pt modelId="{2406C149-570E-4300-8D1A-6622106C5148}" type="pres">
      <dgm:prSet presAssocID="{C0BA2AC8-96D3-4F22-B312-8BDDA7D886CD}" presName="sibTrans" presStyleCnt="0"/>
      <dgm:spPr/>
    </dgm:pt>
    <dgm:pt modelId="{8645FB55-2280-4EBF-BD41-C2E921F97AE1}" type="pres">
      <dgm:prSet presAssocID="{CE0ABA04-6B19-4E56-BF12-08C6C1728D79}" presName="compNode" presStyleCnt="0"/>
      <dgm:spPr/>
    </dgm:pt>
    <dgm:pt modelId="{5AB663B1-5B11-4200-9B85-B46BA24C2DE1}" type="pres">
      <dgm:prSet presAssocID="{CE0ABA04-6B19-4E56-BF12-08C6C1728D79}" presName="bgRect" presStyleLbl="bgShp" presStyleIdx="4" presStyleCnt="5"/>
      <dgm:spPr/>
    </dgm:pt>
    <dgm:pt modelId="{C39716A7-CCBD-4C18-A87C-FB44AAC88508}" type="pres">
      <dgm:prSet presAssocID="{CE0ABA04-6B19-4E56-BF12-08C6C1728D79}" presName="iconRect" presStyleLbl="node1" presStyleIdx="4" presStyleCnt="5"/>
      <dgm:spPr>
        <a:blipFill rotWithShape="1">
          <a:blip xmlns:r="http://schemas.openxmlformats.org/officeDocument/2006/relationships"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esaw"/>
        </a:ext>
      </dgm:extLst>
    </dgm:pt>
    <dgm:pt modelId="{92F7227D-529A-4864-87C0-05D530F6D27E}" type="pres">
      <dgm:prSet presAssocID="{CE0ABA04-6B19-4E56-BF12-08C6C1728D79}" presName="spaceRect" presStyleCnt="0"/>
      <dgm:spPr/>
    </dgm:pt>
    <dgm:pt modelId="{953FC482-83C2-4B74-BF29-6755B631B8C9}" type="pres">
      <dgm:prSet presAssocID="{CE0ABA04-6B19-4E56-BF12-08C6C1728D7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FD945426-500A-4F7A-AE99-132DD9EA4BC6}" type="presOf" srcId="{AFA58911-DD3E-4ADE-8072-4877CF6E8B59}" destId="{D81CFC59-FFEE-4FAA-AF3B-EBD5D6401089}" srcOrd="0" destOrd="0" presId="urn:microsoft.com/office/officeart/2018/2/layout/IconVerticalSolidList"/>
    <dgm:cxn modelId="{B31E4B27-3AAF-4DF2-B8CF-98F78CF77B88}" srcId="{E894C008-AC7C-4741-8FDF-3E5343DFD912}" destId="{CE0ABA04-6B19-4E56-BF12-08C6C1728D79}" srcOrd="4" destOrd="0" parTransId="{225C5F65-8AFE-4B74-B884-3F3A5FECDE86}" sibTransId="{70DD7D1E-2499-4CAE-92F5-DCF508A48435}"/>
    <dgm:cxn modelId="{4E72736E-3233-42F0-8ED2-FED4BEE9DFBA}" type="presOf" srcId="{BA37E15A-8FBB-4E68-B1C9-175FF5456B4B}" destId="{3E571C07-5FB0-4BC9-8F2E-2C9F2A52672C}" srcOrd="0" destOrd="0" presId="urn:microsoft.com/office/officeart/2018/2/layout/IconVerticalSolidList"/>
    <dgm:cxn modelId="{755CF451-D02B-4837-90F8-5870BDF2AE22}" srcId="{E894C008-AC7C-4741-8FDF-3E5343DFD912}" destId="{AFA58911-DD3E-4ADE-8072-4877CF6E8B59}" srcOrd="1" destOrd="0" parTransId="{ABB1F5F3-76FD-419B-B4C2-3AB6D14A0342}" sibTransId="{1323E085-4840-4F17-B171-947883BE75CD}"/>
    <dgm:cxn modelId="{1B2D89A2-52AC-42A7-B7BF-CE870593C4D0}" type="presOf" srcId="{1A2F4CB3-FE65-41D6-8FDE-7C37F4947F17}" destId="{1B2EED02-884E-4B92-BAE1-58EDDC7AFF51}" srcOrd="0" destOrd="0" presId="urn:microsoft.com/office/officeart/2018/2/layout/IconVerticalSolidList"/>
    <dgm:cxn modelId="{EE36A3A8-C84B-432E-AE23-4E1866A1252E}" srcId="{E894C008-AC7C-4741-8FDF-3E5343DFD912}" destId="{BA37E15A-8FBB-4E68-B1C9-175FF5456B4B}" srcOrd="2" destOrd="0" parTransId="{91DA9CA5-BD0B-4214-B951-539949713CE9}" sibTransId="{2774BA9A-27CE-426C-92FA-8A755435B8F4}"/>
    <dgm:cxn modelId="{F6A335B0-5FDB-4732-86C4-96C9B6FAC568}" type="presOf" srcId="{B3633B50-455B-460F-BF14-2C78DA5284BA}" destId="{DFC67564-4153-4ABC-8CC2-D6CF9AB34BDE}" srcOrd="0" destOrd="0" presId="urn:microsoft.com/office/officeart/2018/2/layout/IconVerticalSolidList"/>
    <dgm:cxn modelId="{5930D8BD-01C1-41E1-97EA-830D1C6549C0}" type="presOf" srcId="{E894C008-AC7C-4741-8FDF-3E5343DFD912}" destId="{0C642161-2C82-430C-9C49-A8EC07469379}" srcOrd="0" destOrd="0" presId="urn:microsoft.com/office/officeart/2018/2/layout/IconVerticalSolidList"/>
    <dgm:cxn modelId="{B01629D1-B9C0-4CFD-9DEE-267E1B48FE42}" srcId="{E894C008-AC7C-4741-8FDF-3E5343DFD912}" destId="{1A2F4CB3-FE65-41D6-8FDE-7C37F4947F17}" srcOrd="0" destOrd="0" parTransId="{D1533330-935F-41A3-9D76-7C74C9609C36}" sibTransId="{53C374EE-2E4D-4D38-9AFD-BE3E219B0D4F}"/>
    <dgm:cxn modelId="{FC6D8AE0-BCD7-4864-A0FF-BEF74A0D8B1F}" srcId="{E894C008-AC7C-4741-8FDF-3E5343DFD912}" destId="{B3633B50-455B-460F-BF14-2C78DA5284BA}" srcOrd="3" destOrd="0" parTransId="{A94C682F-F465-4A1B-A2C4-9BE71D4A067B}" sibTransId="{C0BA2AC8-96D3-4F22-B312-8BDDA7D886CD}"/>
    <dgm:cxn modelId="{BD1A80E3-0D83-47B9-A3CA-6BDBC1CA2505}" type="presOf" srcId="{CE0ABA04-6B19-4E56-BF12-08C6C1728D79}" destId="{953FC482-83C2-4B74-BF29-6755B631B8C9}" srcOrd="0" destOrd="0" presId="urn:microsoft.com/office/officeart/2018/2/layout/IconVerticalSolidList"/>
    <dgm:cxn modelId="{11F2EE2C-445D-4201-8211-B1FA9C06C09A}" type="presParOf" srcId="{0C642161-2C82-430C-9C49-A8EC07469379}" destId="{93ADEA90-C734-49BD-BE5B-E1D9FB7284FF}" srcOrd="0" destOrd="0" presId="urn:microsoft.com/office/officeart/2018/2/layout/IconVerticalSolidList"/>
    <dgm:cxn modelId="{4F53B4BB-E79A-4D03-967F-458FBF8C5E30}" type="presParOf" srcId="{93ADEA90-C734-49BD-BE5B-E1D9FB7284FF}" destId="{2EFB7882-28A7-4B6C-8E71-E121F2988FDE}" srcOrd="0" destOrd="0" presId="urn:microsoft.com/office/officeart/2018/2/layout/IconVerticalSolidList"/>
    <dgm:cxn modelId="{250CB5BF-F40D-4438-B918-04282261FFF6}" type="presParOf" srcId="{93ADEA90-C734-49BD-BE5B-E1D9FB7284FF}" destId="{725B2187-BE0B-4FC4-8AAA-6BE7CC8023FF}" srcOrd="1" destOrd="0" presId="urn:microsoft.com/office/officeart/2018/2/layout/IconVerticalSolidList"/>
    <dgm:cxn modelId="{C4F1FAD3-FB17-47D3-8ECA-FC0A4F2B8F8F}" type="presParOf" srcId="{93ADEA90-C734-49BD-BE5B-E1D9FB7284FF}" destId="{B3E59536-7B26-4223-98F9-2CFC08BC5619}" srcOrd="2" destOrd="0" presId="urn:microsoft.com/office/officeart/2018/2/layout/IconVerticalSolidList"/>
    <dgm:cxn modelId="{39CBD2CA-CCDD-4F7E-BD7B-F619D3392779}" type="presParOf" srcId="{93ADEA90-C734-49BD-BE5B-E1D9FB7284FF}" destId="{1B2EED02-884E-4B92-BAE1-58EDDC7AFF51}" srcOrd="3" destOrd="0" presId="urn:microsoft.com/office/officeart/2018/2/layout/IconVerticalSolidList"/>
    <dgm:cxn modelId="{D06CFBFC-F08E-4785-8F76-8B9CAE3A6396}" type="presParOf" srcId="{0C642161-2C82-430C-9C49-A8EC07469379}" destId="{64D2924A-B4EE-4D0A-A7A9-73E8DB5F98CB}" srcOrd="1" destOrd="0" presId="urn:microsoft.com/office/officeart/2018/2/layout/IconVerticalSolidList"/>
    <dgm:cxn modelId="{D3865CF5-4528-437A-825F-CEF0B6B4118C}" type="presParOf" srcId="{0C642161-2C82-430C-9C49-A8EC07469379}" destId="{9660310C-6A8B-465E-BB6E-DE21682FAF38}" srcOrd="2" destOrd="0" presId="urn:microsoft.com/office/officeart/2018/2/layout/IconVerticalSolidList"/>
    <dgm:cxn modelId="{96AEBE1F-FC7F-4B9C-8BAA-6EBACB044978}" type="presParOf" srcId="{9660310C-6A8B-465E-BB6E-DE21682FAF38}" destId="{F7CED2E2-A88D-4DDE-8662-0405F14A9FE3}" srcOrd="0" destOrd="0" presId="urn:microsoft.com/office/officeart/2018/2/layout/IconVerticalSolidList"/>
    <dgm:cxn modelId="{6A751A92-2276-4353-8C51-658B6334EDFE}" type="presParOf" srcId="{9660310C-6A8B-465E-BB6E-DE21682FAF38}" destId="{1CE6DAFD-038B-4148-95E4-A5DA009B2FD7}" srcOrd="1" destOrd="0" presId="urn:microsoft.com/office/officeart/2018/2/layout/IconVerticalSolidList"/>
    <dgm:cxn modelId="{EFA08229-902C-4BB8-99B5-577D938CA5F3}" type="presParOf" srcId="{9660310C-6A8B-465E-BB6E-DE21682FAF38}" destId="{4E06A7F9-ED71-44F5-B789-C16D9743A5DE}" srcOrd="2" destOrd="0" presId="urn:microsoft.com/office/officeart/2018/2/layout/IconVerticalSolidList"/>
    <dgm:cxn modelId="{AEDA9BBB-EBE4-4271-B2BE-A66F0462DB24}" type="presParOf" srcId="{9660310C-6A8B-465E-BB6E-DE21682FAF38}" destId="{D81CFC59-FFEE-4FAA-AF3B-EBD5D6401089}" srcOrd="3" destOrd="0" presId="urn:microsoft.com/office/officeart/2018/2/layout/IconVerticalSolidList"/>
    <dgm:cxn modelId="{6A73482E-E8A7-417C-9F68-E0E660C9376E}" type="presParOf" srcId="{0C642161-2C82-430C-9C49-A8EC07469379}" destId="{4157F3B3-4332-41D7-8EF6-F59B3EC8FB84}" srcOrd="3" destOrd="0" presId="urn:microsoft.com/office/officeart/2018/2/layout/IconVerticalSolidList"/>
    <dgm:cxn modelId="{C0CE1EDB-A91A-4328-BFAE-83D9EB65BD7E}" type="presParOf" srcId="{0C642161-2C82-430C-9C49-A8EC07469379}" destId="{82A4B4DE-38B6-4AE2-813E-847EEBFF4C2C}" srcOrd="4" destOrd="0" presId="urn:microsoft.com/office/officeart/2018/2/layout/IconVerticalSolidList"/>
    <dgm:cxn modelId="{DE48D8BB-93E5-4906-9595-D3906A6F488B}" type="presParOf" srcId="{82A4B4DE-38B6-4AE2-813E-847EEBFF4C2C}" destId="{95118F5B-78EE-4082-8DB5-9ED7FE7523D5}" srcOrd="0" destOrd="0" presId="urn:microsoft.com/office/officeart/2018/2/layout/IconVerticalSolidList"/>
    <dgm:cxn modelId="{09E72299-E8BD-4DA0-9028-E9BD392A3D23}" type="presParOf" srcId="{82A4B4DE-38B6-4AE2-813E-847EEBFF4C2C}" destId="{FFA6891C-F315-4596-B8C1-C311A3D69C8A}" srcOrd="1" destOrd="0" presId="urn:microsoft.com/office/officeart/2018/2/layout/IconVerticalSolidList"/>
    <dgm:cxn modelId="{AC43054F-A42D-4AAD-86EE-D3C3BE35D2C8}" type="presParOf" srcId="{82A4B4DE-38B6-4AE2-813E-847EEBFF4C2C}" destId="{33885944-1758-4C9A-B6DF-AE28AE272573}" srcOrd="2" destOrd="0" presId="urn:microsoft.com/office/officeart/2018/2/layout/IconVerticalSolidList"/>
    <dgm:cxn modelId="{D1A5960A-5B9B-4EDE-B99E-62F761462565}" type="presParOf" srcId="{82A4B4DE-38B6-4AE2-813E-847EEBFF4C2C}" destId="{3E571C07-5FB0-4BC9-8F2E-2C9F2A52672C}" srcOrd="3" destOrd="0" presId="urn:microsoft.com/office/officeart/2018/2/layout/IconVerticalSolidList"/>
    <dgm:cxn modelId="{58C846F6-CF54-462B-9056-44CBD4869D3C}" type="presParOf" srcId="{0C642161-2C82-430C-9C49-A8EC07469379}" destId="{287B3728-3C7B-487B-98E0-C7003C3C6BBD}" srcOrd="5" destOrd="0" presId="urn:microsoft.com/office/officeart/2018/2/layout/IconVerticalSolidList"/>
    <dgm:cxn modelId="{5C44E12F-6DC1-400D-B4A0-A58F2A9C78F2}" type="presParOf" srcId="{0C642161-2C82-430C-9C49-A8EC07469379}" destId="{904E8624-1804-4579-9C63-D27771C078CE}" srcOrd="6" destOrd="0" presId="urn:microsoft.com/office/officeart/2018/2/layout/IconVerticalSolidList"/>
    <dgm:cxn modelId="{4D8DA0B4-C909-452B-B2D2-287CE2B903DC}" type="presParOf" srcId="{904E8624-1804-4579-9C63-D27771C078CE}" destId="{84D36EA0-14F0-4E74-AE12-B98136B91D26}" srcOrd="0" destOrd="0" presId="urn:microsoft.com/office/officeart/2018/2/layout/IconVerticalSolidList"/>
    <dgm:cxn modelId="{9B275C84-27FF-436A-AC41-B1E53FC5E3A4}" type="presParOf" srcId="{904E8624-1804-4579-9C63-D27771C078CE}" destId="{33A8404C-2780-455F-8657-2BC5CC2B5877}" srcOrd="1" destOrd="0" presId="urn:microsoft.com/office/officeart/2018/2/layout/IconVerticalSolidList"/>
    <dgm:cxn modelId="{5C4F55DA-8143-4927-BF9C-162D45F2CA42}" type="presParOf" srcId="{904E8624-1804-4579-9C63-D27771C078CE}" destId="{01663004-EC22-4BB1-9DC2-C88CFA1C2747}" srcOrd="2" destOrd="0" presId="urn:microsoft.com/office/officeart/2018/2/layout/IconVerticalSolidList"/>
    <dgm:cxn modelId="{497DFC2B-5B13-40FF-A935-689432B134FF}" type="presParOf" srcId="{904E8624-1804-4579-9C63-D27771C078CE}" destId="{DFC67564-4153-4ABC-8CC2-D6CF9AB34BDE}" srcOrd="3" destOrd="0" presId="urn:microsoft.com/office/officeart/2018/2/layout/IconVerticalSolidList"/>
    <dgm:cxn modelId="{4C2092FF-5D11-486C-9D84-08DC4D7B08C5}" type="presParOf" srcId="{0C642161-2C82-430C-9C49-A8EC07469379}" destId="{2406C149-570E-4300-8D1A-6622106C5148}" srcOrd="7" destOrd="0" presId="urn:microsoft.com/office/officeart/2018/2/layout/IconVerticalSolidList"/>
    <dgm:cxn modelId="{8DD7FFC1-81F8-4139-8772-2D8204832459}" type="presParOf" srcId="{0C642161-2C82-430C-9C49-A8EC07469379}" destId="{8645FB55-2280-4EBF-BD41-C2E921F97AE1}" srcOrd="8" destOrd="0" presId="urn:microsoft.com/office/officeart/2018/2/layout/IconVerticalSolidList"/>
    <dgm:cxn modelId="{919A107A-804C-495E-B502-44DCF040F17A}" type="presParOf" srcId="{8645FB55-2280-4EBF-BD41-C2E921F97AE1}" destId="{5AB663B1-5B11-4200-9B85-B46BA24C2DE1}" srcOrd="0" destOrd="0" presId="urn:microsoft.com/office/officeart/2018/2/layout/IconVerticalSolidList"/>
    <dgm:cxn modelId="{38965A17-0EE6-418D-98DE-C162C5556DA8}" type="presParOf" srcId="{8645FB55-2280-4EBF-BD41-C2E921F97AE1}" destId="{C39716A7-CCBD-4C18-A87C-FB44AAC88508}" srcOrd="1" destOrd="0" presId="urn:microsoft.com/office/officeart/2018/2/layout/IconVerticalSolidList"/>
    <dgm:cxn modelId="{E736969C-5D0A-4F60-B870-8FC052BBA2CA}" type="presParOf" srcId="{8645FB55-2280-4EBF-BD41-C2E921F97AE1}" destId="{92F7227D-529A-4864-87C0-05D530F6D27E}" srcOrd="2" destOrd="0" presId="urn:microsoft.com/office/officeart/2018/2/layout/IconVerticalSolidList"/>
    <dgm:cxn modelId="{CF4AEBA9-CAC4-412F-A6BB-CC9846D0AEF7}" type="presParOf" srcId="{8645FB55-2280-4EBF-BD41-C2E921F97AE1}" destId="{953FC482-83C2-4B74-BF29-6755B631B8C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53CEB-17ED-484F-9AF6-FE377092E464}">
      <dsp:nvSpPr>
        <dsp:cNvPr id="0" name=""/>
        <dsp:cNvSpPr/>
      </dsp:nvSpPr>
      <dsp:spPr>
        <a:xfrm>
          <a:off x="1815598" y="-68015"/>
          <a:ext cx="4494040" cy="4494040"/>
        </a:xfrm>
        <a:prstGeom prst="circularArrow">
          <a:avLst>
            <a:gd name="adj1" fmla="val 5544"/>
            <a:gd name="adj2" fmla="val 330680"/>
            <a:gd name="adj3" fmla="val 13627438"/>
            <a:gd name="adj4" fmla="val 17477011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DA7E2-DA1D-465D-95F2-E777EA3A9390}">
      <dsp:nvSpPr>
        <dsp:cNvPr id="0" name=""/>
        <dsp:cNvSpPr/>
      </dsp:nvSpPr>
      <dsp:spPr>
        <a:xfrm>
          <a:off x="2943818" y="1135"/>
          <a:ext cx="2237601" cy="10568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Arial Narrow" pitchFamily="34" charset="0"/>
            </a:rPr>
            <a:t>Provide Financial Aid</a:t>
          </a:r>
        </a:p>
      </dsp:txBody>
      <dsp:txXfrm>
        <a:off x="2995408" y="52725"/>
        <a:ext cx="2134421" cy="953648"/>
      </dsp:txXfrm>
    </dsp:sp>
    <dsp:sp modelId="{822783DE-DFD7-4A0E-B598-EFD9E8F2AB55}">
      <dsp:nvSpPr>
        <dsp:cNvPr id="0" name=""/>
        <dsp:cNvSpPr/>
      </dsp:nvSpPr>
      <dsp:spPr>
        <a:xfrm>
          <a:off x="4687130" y="1225822"/>
          <a:ext cx="2396252" cy="125590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Show Unconditional Love</a:t>
          </a:r>
        </a:p>
      </dsp:txBody>
      <dsp:txXfrm>
        <a:off x="4748438" y="1287130"/>
        <a:ext cx="2273636" cy="1133287"/>
      </dsp:txXfrm>
    </dsp:sp>
    <dsp:sp modelId="{FCDDA102-CC19-4487-940A-1462E5049BB1}">
      <dsp:nvSpPr>
        <dsp:cNvPr id="0" name=""/>
        <dsp:cNvSpPr/>
      </dsp:nvSpPr>
      <dsp:spPr>
        <a:xfrm>
          <a:off x="4242560" y="3456455"/>
          <a:ext cx="2265438" cy="105682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Share Grief </a:t>
          </a:r>
        </a:p>
      </dsp:txBody>
      <dsp:txXfrm>
        <a:off x="4294150" y="3508045"/>
        <a:ext cx="2162258" cy="953648"/>
      </dsp:txXfrm>
    </dsp:sp>
    <dsp:sp modelId="{C387BD8B-CF0E-4900-8C9F-74A28C0DB81E}">
      <dsp:nvSpPr>
        <dsp:cNvPr id="0" name=""/>
        <dsp:cNvSpPr/>
      </dsp:nvSpPr>
      <dsp:spPr>
        <a:xfrm>
          <a:off x="1709947" y="3456448"/>
          <a:ext cx="2311326" cy="10568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Promise Hope</a:t>
          </a:r>
        </a:p>
      </dsp:txBody>
      <dsp:txXfrm>
        <a:off x="1761537" y="3508038"/>
        <a:ext cx="2208146" cy="953648"/>
      </dsp:txXfrm>
    </dsp:sp>
    <dsp:sp modelId="{AA05FA30-AA43-4B9F-8005-A530ED99278F}">
      <dsp:nvSpPr>
        <dsp:cNvPr id="0" name=""/>
        <dsp:cNvSpPr/>
      </dsp:nvSpPr>
      <dsp:spPr>
        <a:xfrm>
          <a:off x="1146216" y="1225822"/>
          <a:ext cx="2187529" cy="125590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rPr>
            <a:t>Supplement Needed Care</a:t>
          </a:r>
        </a:p>
      </dsp:txBody>
      <dsp:txXfrm>
        <a:off x="1207524" y="1287130"/>
        <a:ext cx="2064913" cy="11332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4E360-7BA1-614C-A762-FBCBBFD89BBE}">
      <dsp:nvSpPr>
        <dsp:cNvPr id="0" name=""/>
        <dsp:cNvSpPr/>
      </dsp:nvSpPr>
      <dsp:spPr>
        <a:xfrm>
          <a:off x="0" y="350263"/>
          <a:ext cx="4885203" cy="6715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Visually Impaired Children</a:t>
          </a:r>
          <a:endParaRPr lang="en-US" sz="2800" kern="1200"/>
        </a:p>
      </dsp:txBody>
      <dsp:txXfrm>
        <a:off x="32784" y="383047"/>
        <a:ext cx="4819635" cy="606012"/>
      </dsp:txXfrm>
    </dsp:sp>
    <dsp:sp modelId="{936B9E88-4407-EE49-B6AC-4FE2AD62EE33}">
      <dsp:nvSpPr>
        <dsp:cNvPr id="0" name=""/>
        <dsp:cNvSpPr/>
      </dsp:nvSpPr>
      <dsp:spPr>
        <a:xfrm>
          <a:off x="0" y="1102483"/>
          <a:ext cx="4885203" cy="671580"/>
        </a:xfrm>
        <a:prstGeom prst="roundRect">
          <a:avLst/>
        </a:prstGeom>
        <a:solidFill>
          <a:schemeClr val="accent5"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Deaf Children</a:t>
          </a:r>
          <a:endParaRPr lang="en-US" sz="2800" kern="1200"/>
        </a:p>
      </dsp:txBody>
      <dsp:txXfrm>
        <a:off x="32784" y="1135267"/>
        <a:ext cx="4819635" cy="606012"/>
      </dsp:txXfrm>
    </dsp:sp>
    <dsp:sp modelId="{EA51A8D3-93A9-6D45-9412-14675100D64B}">
      <dsp:nvSpPr>
        <dsp:cNvPr id="0" name=""/>
        <dsp:cNvSpPr/>
      </dsp:nvSpPr>
      <dsp:spPr>
        <a:xfrm>
          <a:off x="0" y="1854703"/>
          <a:ext cx="4885203" cy="671580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A child who uses a Wheelchair</a:t>
          </a:r>
          <a:endParaRPr lang="en-US" sz="2800" kern="1200"/>
        </a:p>
      </dsp:txBody>
      <dsp:txXfrm>
        <a:off x="32784" y="1887487"/>
        <a:ext cx="4819635" cy="606012"/>
      </dsp:txXfrm>
    </dsp:sp>
    <dsp:sp modelId="{BBC69597-100B-0E4D-89CE-98131BC0545F}">
      <dsp:nvSpPr>
        <dsp:cNvPr id="0" name=""/>
        <dsp:cNvSpPr/>
      </dsp:nvSpPr>
      <dsp:spPr>
        <a:xfrm>
          <a:off x="0" y="2606923"/>
          <a:ext cx="4885203" cy="67158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A child with Chronic Illnesses</a:t>
          </a:r>
          <a:endParaRPr lang="en-US" sz="2800" kern="1200"/>
        </a:p>
      </dsp:txBody>
      <dsp:txXfrm>
        <a:off x="32784" y="2639707"/>
        <a:ext cx="4819635" cy="606012"/>
      </dsp:txXfrm>
    </dsp:sp>
    <dsp:sp modelId="{1FCF19E7-2D2B-ED48-B956-9F67EBC00DE4}">
      <dsp:nvSpPr>
        <dsp:cNvPr id="0" name=""/>
        <dsp:cNvSpPr/>
      </dsp:nvSpPr>
      <dsp:spPr>
        <a:xfrm>
          <a:off x="0" y="3359143"/>
          <a:ext cx="4885203" cy="671580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Bright Children</a:t>
          </a:r>
          <a:endParaRPr lang="en-US" sz="2800" kern="1200"/>
        </a:p>
      </dsp:txBody>
      <dsp:txXfrm>
        <a:off x="32784" y="3391927"/>
        <a:ext cx="4819635" cy="606012"/>
      </dsp:txXfrm>
    </dsp:sp>
    <dsp:sp modelId="{933E02C0-CC5B-4A46-8A1C-C71BA255A9C7}">
      <dsp:nvSpPr>
        <dsp:cNvPr id="0" name=""/>
        <dsp:cNvSpPr/>
      </dsp:nvSpPr>
      <dsp:spPr>
        <a:xfrm>
          <a:off x="0" y="4111363"/>
          <a:ext cx="4885203" cy="671580"/>
        </a:xfrm>
        <a:prstGeom prst="roundRect">
          <a:avLst/>
        </a:prstGeom>
        <a:solidFill>
          <a:schemeClr val="accent5"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Gifted Children</a:t>
          </a:r>
          <a:endParaRPr lang="en-US" sz="2800" kern="1200"/>
        </a:p>
      </dsp:txBody>
      <dsp:txXfrm>
        <a:off x="32784" y="4144147"/>
        <a:ext cx="4819635" cy="606012"/>
      </dsp:txXfrm>
    </dsp:sp>
    <dsp:sp modelId="{126037A1-C72F-AB49-9604-0195F63FE977}">
      <dsp:nvSpPr>
        <dsp:cNvPr id="0" name=""/>
        <dsp:cNvSpPr/>
      </dsp:nvSpPr>
      <dsp:spPr>
        <a:xfrm>
          <a:off x="0" y="4863583"/>
          <a:ext cx="4885203" cy="67158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High Energy Level Children</a:t>
          </a:r>
          <a:endParaRPr lang="en-US" sz="2800" kern="1200"/>
        </a:p>
      </dsp:txBody>
      <dsp:txXfrm>
        <a:off x="32784" y="4896367"/>
        <a:ext cx="4819635" cy="6060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8D2B6-02B7-41FB-B796-3EF01D80D608}">
      <dsp:nvSpPr>
        <dsp:cNvPr id="0" name=""/>
        <dsp:cNvSpPr/>
      </dsp:nvSpPr>
      <dsp:spPr>
        <a:xfrm>
          <a:off x="0" y="1903"/>
          <a:ext cx="48852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4C1D67-CFCF-44F8-849F-036AFF709FB9}">
      <dsp:nvSpPr>
        <dsp:cNvPr id="0" name=""/>
        <dsp:cNvSpPr/>
      </dsp:nvSpPr>
      <dsp:spPr>
        <a:xfrm>
          <a:off x="245405" y="184436"/>
          <a:ext cx="446191" cy="4461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7A8A7-B162-481B-BA2C-04B822AD6188}">
      <dsp:nvSpPr>
        <dsp:cNvPr id="0" name=""/>
        <dsp:cNvSpPr/>
      </dsp:nvSpPr>
      <dsp:spPr>
        <a:xfrm>
          <a:off x="937002" y="1903"/>
          <a:ext cx="3948200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Autism</a:t>
          </a:r>
        </a:p>
      </dsp:txBody>
      <dsp:txXfrm>
        <a:off x="937002" y="1903"/>
        <a:ext cx="3948200" cy="811257"/>
      </dsp:txXfrm>
    </dsp:sp>
    <dsp:sp modelId="{5E1F094A-B586-4A0F-94DA-63E670EA7A0B}">
      <dsp:nvSpPr>
        <dsp:cNvPr id="0" name=""/>
        <dsp:cNvSpPr/>
      </dsp:nvSpPr>
      <dsp:spPr>
        <a:xfrm>
          <a:off x="0" y="1015975"/>
          <a:ext cx="48852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453631-8579-4ABD-899C-BB5DE4253D2B}">
      <dsp:nvSpPr>
        <dsp:cNvPr id="0" name=""/>
        <dsp:cNvSpPr/>
      </dsp:nvSpPr>
      <dsp:spPr>
        <a:xfrm>
          <a:off x="245405" y="1198508"/>
          <a:ext cx="446191" cy="4461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31052-361A-452B-9C63-EB14B4947637}">
      <dsp:nvSpPr>
        <dsp:cNvPr id="0" name=""/>
        <dsp:cNvSpPr/>
      </dsp:nvSpPr>
      <dsp:spPr>
        <a:xfrm>
          <a:off x="937002" y="1015975"/>
          <a:ext cx="3948200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Learning Disabilities</a:t>
          </a:r>
        </a:p>
      </dsp:txBody>
      <dsp:txXfrm>
        <a:off x="937002" y="1015975"/>
        <a:ext cx="3948200" cy="811257"/>
      </dsp:txXfrm>
    </dsp:sp>
    <dsp:sp modelId="{6AE7E851-6A14-4482-91D5-F8985779A8ED}">
      <dsp:nvSpPr>
        <dsp:cNvPr id="0" name=""/>
        <dsp:cNvSpPr/>
      </dsp:nvSpPr>
      <dsp:spPr>
        <a:xfrm>
          <a:off x="0" y="2030048"/>
          <a:ext cx="48852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6DAA56-FB01-45AE-A81F-47F300F4FDFA}">
      <dsp:nvSpPr>
        <dsp:cNvPr id="0" name=""/>
        <dsp:cNvSpPr/>
      </dsp:nvSpPr>
      <dsp:spPr>
        <a:xfrm>
          <a:off x="245405" y="2212581"/>
          <a:ext cx="446191" cy="4461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F1BE2D-F1B6-4C36-84D0-0D75825D486F}">
      <dsp:nvSpPr>
        <dsp:cNvPr id="0" name=""/>
        <dsp:cNvSpPr/>
      </dsp:nvSpPr>
      <dsp:spPr>
        <a:xfrm>
          <a:off x="937002" y="2030048"/>
          <a:ext cx="3948200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Developmental Disabilities</a:t>
          </a:r>
        </a:p>
      </dsp:txBody>
      <dsp:txXfrm>
        <a:off x="937002" y="2030048"/>
        <a:ext cx="3948200" cy="811257"/>
      </dsp:txXfrm>
    </dsp:sp>
    <dsp:sp modelId="{DD8C5E57-CE99-42FD-A8D1-4CBCDA81B4DE}">
      <dsp:nvSpPr>
        <dsp:cNvPr id="0" name=""/>
        <dsp:cNvSpPr/>
      </dsp:nvSpPr>
      <dsp:spPr>
        <a:xfrm>
          <a:off x="0" y="3044120"/>
          <a:ext cx="48852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4E432F-23CE-4531-804A-1D7BA52CC8CF}">
      <dsp:nvSpPr>
        <dsp:cNvPr id="0" name=""/>
        <dsp:cNvSpPr/>
      </dsp:nvSpPr>
      <dsp:spPr>
        <a:xfrm>
          <a:off x="245405" y="3226653"/>
          <a:ext cx="446191" cy="4461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5A8E3D-B597-40D0-ABB1-4498E0E45DB1}">
      <dsp:nvSpPr>
        <dsp:cNvPr id="0" name=""/>
        <dsp:cNvSpPr/>
      </dsp:nvSpPr>
      <dsp:spPr>
        <a:xfrm>
          <a:off x="937002" y="3044120"/>
          <a:ext cx="3948200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Visual and Hearing Impairments</a:t>
          </a:r>
        </a:p>
      </dsp:txBody>
      <dsp:txXfrm>
        <a:off x="937002" y="3044120"/>
        <a:ext cx="3948200" cy="811257"/>
      </dsp:txXfrm>
    </dsp:sp>
    <dsp:sp modelId="{D132E789-18B2-42A8-8881-A09D00107C01}">
      <dsp:nvSpPr>
        <dsp:cNvPr id="0" name=""/>
        <dsp:cNvSpPr/>
      </dsp:nvSpPr>
      <dsp:spPr>
        <a:xfrm>
          <a:off x="0" y="4058192"/>
          <a:ext cx="48852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E9F7A-8087-4552-BC1F-9862821E501F}">
      <dsp:nvSpPr>
        <dsp:cNvPr id="0" name=""/>
        <dsp:cNvSpPr/>
      </dsp:nvSpPr>
      <dsp:spPr>
        <a:xfrm>
          <a:off x="245405" y="4240725"/>
          <a:ext cx="446191" cy="4461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AC346D-7918-4A00-988F-2EDEC2BBD42F}">
      <dsp:nvSpPr>
        <dsp:cNvPr id="0" name=""/>
        <dsp:cNvSpPr/>
      </dsp:nvSpPr>
      <dsp:spPr>
        <a:xfrm>
          <a:off x="937002" y="4058192"/>
          <a:ext cx="3948200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Speech and Language Impairments</a:t>
          </a:r>
        </a:p>
      </dsp:txBody>
      <dsp:txXfrm>
        <a:off x="937002" y="4058192"/>
        <a:ext cx="3948200" cy="811257"/>
      </dsp:txXfrm>
    </dsp:sp>
    <dsp:sp modelId="{358C9127-24BD-4A1B-81BB-082778D89B80}">
      <dsp:nvSpPr>
        <dsp:cNvPr id="0" name=""/>
        <dsp:cNvSpPr/>
      </dsp:nvSpPr>
      <dsp:spPr>
        <a:xfrm>
          <a:off x="0" y="5072264"/>
          <a:ext cx="4885203" cy="8112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609A58-0016-47D4-939A-B0C4EBC91611}">
      <dsp:nvSpPr>
        <dsp:cNvPr id="0" name=""/>
        <dsp:cNvSpPr/>
      </dsp:nvSpPr>
      <dsp:spPr>
        <a:xfrm>
          <a:off x="245405" y="5254797"/>
          <a:ext cx="446191" cy="44619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AC01EB-F37B-42DE-9544-2AE296079C97}">
      <dsp:nvSpPr>
        <dsp:cNvPr id="0" name=""/>
        <dsp:cNvSpPr/>
      </dsp:nvSpPr>
      <dsp:spPr>
        <a:xfrm>
          <a:off x="937002" y="5072264"/>
          <a:ext cx="3948200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Emotional and Behavioral Disorders</a:t>
          </a:r>
        </a:p>
      </dsp:txBody>
      <dsp:txXfrm>
        <a:off x="937002" y="5072264"/>
        <a:ext cx="3948200" cy="8112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B7882-28A7-4B6C-8E71-E121F2988FDE}">
      <dsp:nvSpPr>
        <dsp:cNvPr id="0" name=""/>
        <dsp:cNvSpPr/>
      </dsp:nvSpPr>
      <dsp:spPr>
        <a:xfrm>
          <a:off x="0" y="4597"/>
          <a:ext cx="4885203" cy="97937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5B2187-BE0B-4FC4-8AAA-6BE7CC8023FF}">
      <dsp:nvSpPr>
        <dsp:cNvPr id="0" name=""/>
        <dsp:cNvSpPr/>
      </dsp:nvSpPr>
      <dsp:spPr>
        <a:xfrm>
          <a:off x="296259" y="224956"/>
          <a:ext cx="538654" cy="5386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EED02-884E-4B92-BAE1-58EDDC7AFF51}">
      <dsp:nvSpPr>
        <dsp:cNvPr id="0" name=""/>
        <dsp:cNvSpPr/>
      </dsp:nvSpPr>
      <dsp:spPr>
        <a:xfrm>
          <a:off x="1131174" y="4597"/>
          <a:ext cx="3754028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1 in 800 born with Down Syndrome</a:t>
          </a:r>
          <a:endParaRPr lang="en-US" sz="1900" kern="1200"/>
        </a:p>
      </dsp:txBody>
      <dsp:txXfrm>
        <a:off x="1131174" y="4597"/>
        <a:ext cx="3754028" cy="979371"/>
      </dsp:txXfrm>
    </dsp:sp>
    <dsp:sp modelId="{F7CED2E2-A88D-4DDE-8662-0405F14A9FE3}">
      <dsp:nvSpPr>
        <dsp:cNvPr id="0" name=""/>
        <dsp:cNvSpPr/>
      </dsp:nvSpPr>
      <dsp:spPr>
        <a:xfrm>
          <a:off x="0" y="1228812"/>
          <a:ext cx="4885203" cy="9793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E6DAFD-038B-4148-95E4-A5DA009B2FD7}">
      <dsp:nvSpPr>
        <dsp:cNvPr id="0" name=""/>
        <dsp:cNvSpPr/>
      </dsp:nvSpPr>
      <dsp:spPr>
        <a:xfrm>
          <a:off x="296259" y="1449171"/>
          <a:ext cx="538654" cy="538654"/>
        </a:xfrm>
        <a:prstGeom prst="rect">
          <a:avLst/>
        </a:prstGeom>
        <a:blipFill rotWithShape="1">
          <a:blip xmlns:r="http://schemas.openxmlformats.org/officeDocument/2006/relationships"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1CFC59-FFEE-4FAA-AF3B-EBD5D6401089}">
      <dsp:nvSpPr>
        <dsp:cNvPr id="0" name=""/>
        <dsp:cNvSpPr/>
      </dsp:nvSpPr>
      <dsp:spPr>
        <a:xfrm>
          <a:off x="1131174" y="1228812"/>
          <a:ext cx="3754028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4. 7 million children have learning disabilities.</a:t>
          </a:r>
          <a:endParaRPr lang="en-US" sz="1900" kern="1200"/>
        </a:p>
      </dsp:txBody>
      <dsp:txXfrm>
        <a:off x="1131174" y="1228812"/>
        <a:ext cx="3754028" cy="979371"/>
      </dsp:txXfrm>
    </dsp:sp>
    <dsp:sp modelId="{95118F5B-78EE-4082-8DB5-9ED7FE7523D5}">
      <dsp:nvSpPr>
        <dsp:cNvPr id="0" name=""/>
        <dsp:cNvSpPr/>
      </dsp:nvSpPr>
      <dsp:spPr>
        <a:xfrm>
          <a:off x="0" y="2453027"/>
          <a:ext cx="4885203" cy="97937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6891C-F315-4596-B8C1-C311A3D69C8A}">
      <dsp:nvSpPr>
        <dsp:cNvPr id="0" name=""/>
        <dsp:cNvSpPr/>
      </dsp:nvSpPr>
      <dsp:spPr>
        <a:xfrm>
          <a:off x="296259" y="2673385"/>
          <a:ext cx="538654" cy="5386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71C07-5FB0-4BC9-8F2E-2C9F2A52672C}">
      <dsp:nvSpPr>
        <dsp:cNvPr id="0" name=""/>
        <dsp:cNvSpPr/>
      </dsp:nvSpPr>
      <dsp:spPr>
        <a:xfrm>
          <a:off x="1131174" y="2453027"/>
          <a:ext cx="3754028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3.4 children out of 1,000 have autism.</a:t>
          </a:r>
          <a:endParaRPr lang="en-US" sz="1900" kern="1200"/>
        </a:p>
      </dsp:txBody>
      <dsp:txXfrm>
        <a:off x="1131174" y="2453027"/>
        <a:ext cx="3754028" cy="979371"/>
      </dsp:txXfrm>
    </dsp:sp>
    <dsp:sp modelId="{84D36EA0-14F0-4E74-AE12-B98136B91D26}">
      <dsp:nvSpPr>
        <dsp:cNvPr id="0" name=""/>
        <dsp:cNvSpPr/>
      </dsp:nvSpPr>
      <dsp:spPr>
        <a:xfrm>
          <a:off x="0" y="3677241"/>
          <a:ext cx="4885203" cy="97937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A8404C-2780-455F-8657-2BC5CC2B5877}">
      <dsp:nvSpPr>
        <dsp:cNvPr id="0" name=""/>
        <dsp:cNvSpPr/>
      </dsp:nvSpPr>
      <dsp:spPr>
        <a:xfrm>
          <a:off x="296259" y="3897600"/>
          <a:ext cx="538654" cy="5386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67564-4153-4ABC-8CC2-D6CF9AB34BDE}">
      <dsp:nvSpPr>
        <dsp:cNvPr id="0" name=""/>
        <dsp:cNvSpPr/>
      </dsp:nvSpPr>
      <dsp:spPr>
        <a:xfrm>
          <a:off x="1131174" y="3677241"/>
          <a:ext cx="3754028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2 or 3 children per 1,000 have cerebral palsy.</a:t>
          </a:r>
          <a:endParaRPr lang="en-US" sz="1900" kern="1200"/>
        </a:p>
      </dsp:txBody>
      <dsp:txXfrm>
        <a:off x="1131174" y="3677241"/>
        <a:ext cx="3754028" cy="979371"/>
      </dsp:txXfrm>
    </dsp:sp>
    <dsp:sp modelId="{5AB663B1-5B11-4200-9B85-B46BA24C2DE1}">
      <dsp:nvSpPr>
        <dsp:cNvPr id="0" name=""/>
        <dsp:cNvSpPr/>
      </dsp:nvSpPr>
      <dsp:spPr>
        <a:xfrm>
          <a:off x="0" y="4901456"/>
          <a:ext cx="4885203" cy="97937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716A7-CCBD-4C18-A87C-FB44AAC88508}">
      <dsp:nvSpPr>
        <dsp:cNvPr id="0" name=""/>
        <dsp:cNvSpPr/>
      </dsp:nvSpPr>
      <dsp:spPr>
        <a:xfrm>
          <a:off x="296259" y="5121814"/>
          <a:ext cx="538654" cy="538654"/>
        </a:xfrm>
        <a:prstGeom prst="rect">
          <a:avLst/>
        </a:prstGeom>
        <a:blipFill rotWithShape="1">
          <a:blip xmlns:r="http://schemas.openxmlformats.org/officeDocument/2006/relationships"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3FC482-83C2-4B74-BF29-6755B631B8C9}">
      <dsp:nvSpPr>
        <dsp:cNvPr id="0" name=""/>
        <dsp:cNvSpPr/>
      </dsp:nvSpPr>
      <dsp:spPr>
        <a:xfrm>
          <a:off x="1131174" y="4901456"/>
          <a:ext cx="3754028" cy="979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50" tIns="103650" rIns="103650" bIns="10365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21% of children have behavioral &amp; emotional difficulties.</a:t>
          </a:r>
          <a:endParaRPr lang="en-US" sz="1900" kern="1200"/>
        </a:p>
      </dsp:txBody>
      <dsp:txXfrm>
        <a:off x="1131174" y="4901456"/>
        <a:ext cx="3754028" cy="979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5CD1-DD3D-45D8-9156-202822864792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62FB-FD18-412E-8BFE-120561402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5CD1-DD3D-45D8-9156-202822864792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62FB-FD18-412E-8BFE-120561402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5CD1-DD3D-45D8-9156-202822864792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62FB-FD18-412E-8BFE-120561402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5CD1-DD3D-45D8-9156-202822864792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62FB-FD18-412E-8BFE-120561402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5CD1-DD3D-45D8-9156-202822864792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62FB-FD18-412E-8BFE-120561402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5CD1-DD3D-45D8-9156-202822864792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62FB-FD18-412E-8BFE-120561402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5CD1-DD3D-45D8-9156-202822864792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62FB-FD18-412E-8BFE-120561402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5CD1-DD3D-45D8-9156-202822864792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62FB-FD18-412E-8BFE-120561402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5CD1-DD3D-45D8-9156-202822864792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62FB-FD18-412E-8BFE-120561402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5CD1-DD3D-45D8-9156-202822864792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62FB-FD18-412E-8BFE-120561402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15CD1-DD3D-45D8-9156-202822864792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D62FB-FD18-412E-8BFE-120561402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15CD1-DD3D-45D8-9156-202822864792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D62FB-FD18-412E-8BFE-12056140233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20B45B77-2600-3D44-A38E-872A5E4D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45810"/>
            <a:ext cx="6858000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114300" lvl="0"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Ministering to Children with Special Needs</a:t>
            </a:r>
            <a:b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Linda Mei Lin Koh</a:t>
            </a:r>
            <a:b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GC Children’s Ministries Director</a:t>
            </a:r>
            <a:b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3E0BB5D-806E-1F43-9B93-3FE03DC13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3601560"/>
            <a:ext cx="6858000" cy="620400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Presented by: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566DFA-1DEB-B145-8622-9DC40405F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43" r="3" b="26444"/>
          <a:stretch/>
        </p:blipFill>
        <p:spPr>
          <a:xfrm>
            <a:off x="2736988" y="10"/>
            <a:ext cx="6407012" cy="213046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80" r="2" b="16746"/>
          <a:stretch/>
        </p:blipFill>
        <p:spPr>
          <a:xfrm>
            <a:off x="0" y="99293"/>
            <a:ext cx="3356335" cy="2130473"/>
          </a:xfrm>
          <a:custGeom>
            <a:avLst/>
            <a:gdLst>
              <a:gd name="connsiteX0" fmla="*/ 0 w 4475140"/>
              <a:gd name="connsiteY0" fmla="*/ 0 h 2130473"/>
              <a:gd name="connsiteX1" fmla="*/ 1074821 w 4475140"/>
              <a:gd name="connsiteY1" fmla="*/ 0 h 2130473"/>
              <a:gd name="connsiteX2" fmla="*/ 1074821 w 4475140"/>
              <a:gd name="connsiteY2" fmla="*/ 239 h 2130473"/>
              <a:gd name="connsiteX3" fmla="*/ 4475140 w 4475140"/>
              <a:gd name="connsiteY3" fmla="*/ 239 h 2130473"/>
              <a:gd name="connsiteX4" fmla="*/ 3488563 w 4475140"/>
              <a:gd name="connsiteY4" fmla="*/ 2130473 h 2130473"/>
              <a:gd name="connsiteX5" fmla="*/ 0 w 4475140"/>
              <a:gd name="connsiteY5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0BA24B-9DB3-FF42-A7B1-E1B01B5F71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2933"/>
          <a:stretch/>
        </p:blipFill>
        <p:spPr>
          <a:xfrm>
            <a:off x="5787645" y="4683320"/>
            <a:ext cx="3356355" cy="2174680"/>
          </a:xfrm>
          <a:custGeom>
            <a:avLst/>
            <a:gdLst>
              <a:gd name="connsiteX0" fmla="*/ 1006941 w 4475140"/>
              <a:gd name="connsiteY0" fmla="*/ 0 h 2174680"/>
              <a:gd name="connsiteX1" fmla="*/ 4475140 w 4475140"/>
              <a:gd name="connsiteY1" fmla="*/ 0 h 2174680"/>
              <a:gd name="connsiteX2" fmla="*/ 4475140 w 4475140"/>
              <a:gd name="connsiteY2" fmla="*/ 2174680 h 2174680"/>
              <a:gd name="connsiteX3" fmla="*/ 3400319 w 4475140"/>
              <a:gd name="connsiteY3" fmla="*/ 2174680 h 2174680"/>
              <a:gd name="connsiteX4" fmla="*/ 3400319 w 4475140"/>
              <a:gd name="connsiteY4" fmla="*/ 2174202 h 2174680"/>
              <a:gd name="connsiteX5" fmla="*/ 0 w 4475140"/>
              <a:gd name="connsiteY5" fmla="*/ 2174202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1006941" y="0"/>
                </a:moveTo>
                <a:lnTo>
                  <a:pt x="4475140" y="0"/>
                </a:lnTo>
                <a:lnTo>
                  <a:pt x="4475140" y="2174680"/>
                </a:lnTo>
                <a:lnTo>
                  <a:pt x="3400319" y="2174680"/>
                </a:lnTo>
                <a:lnTo>
                  <a:pt x="3400319" y="2174202"/>
                </a:lnTo>
                <a:lnTo>
                  <a:pt x="0" y="2174202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7028B0-7F25-AC4E-A30D-CD2B277DE9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945" r="-2" b="30316"/>
          <a:stretch/>
        </p:blipFill>
        <p:spPr>
          <a:xfrm>
            <a:off x="20" y="4682840"/>
            <a:ext cx="6422512" cy="21751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6666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41E1C9-5B69-9946-A3A5-1836840D1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51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Church-Family Supports</a:t>
            </a:r>
            <a:br>
              <a:rPr lang="en-US" b="1" dirty="0"/>
            </a:b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9F1127E-C5DF-0A46-9642-E3564A04A7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8410342"/>
              </p:ext>
            </p:extLst>
          </p:nvPr>
        </p:nvGraphicFramePr>
        <p:xfrm>
          <a:off x="457200" y="12954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1F50F51-44CD-0648-8A39-F51AE6CB1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fontAlgn="auto">
              <a:lnSpc>
                <a:spcPct val="9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Some Special Needs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E65DDFA1-BBFA-4AC7-A9D3-FCF21A6075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4931534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56110C0-4234-3143-A20C-34D28B19A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r>
              <a:rPr lang="en-US" sz="3400" b="1">
                <a:solidFill>
                  <a:srgbClr val="FFFFFF"/>
                </a:solidFill>
                <a:latin typeface="Arial Rounded MT Bold" pitchFamily="34" charset="0"/>
              </a:rPr>
              <a:t>Types of  Disabilities</a:t>
            </a:r>
            <a:endParaRPr lang="en-US" sz="3400">
              <a:solidFill>
                <a:srgbClr val="FFFFFF"/>
              </a:solidFill>
            </a:endParaRPr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B977AA7A-BA8A-4CA5-B156-822CC45938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0912296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4913" r="6085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83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072" y="470925"/>
            <a:ext cx="3285756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B30CA3-94A6-C442-BF32-2E6DAF567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1" y="1012004"/>
            <a:ext cx="2562119" cy="479540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 pitchFamily="2" charset="0"/>
              </a:rPr>
              <a:t>U. S. Children (Ages 3-17) </a:t>
            </a:r>
            <a:br>
              <a:rPr lang="en-US" sz="41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 pitchFamily="2" charset="0"/>
              </a:rPr>
            </a:br>
            <a:r>
              <a:rPr lang="en-US" sz="41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 pitchFamily="2" charset="0"/>
              </a:rPr>
              <a:t>Need a Hand Because . . .</a:t>
            </a:r>
            <a:endParaRPr lang="en-US" sz="4100">
              <a:solidFill>
                <a:srgbClr val="FFFFFF"/>
              </a:solidFill>
              <a:latin typeface="Bodoni 72 Book" pitchFamily="2" charset="0"/>
            </a:endParaRP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6DFC2E43-D2C4-4325-9A8B-03246992F4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6009720"/>
              </p:ext>
            </p:extLst>
          </p:nvPr>
        </p:nvGraphicFramePr>
        <p:xfrm>
          <a:off x="3895725" y="470924"/>
          <a:ext cx="4885203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9141714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302EB14-736F-7941-A27F-973B8EC47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886144"/>
            <a:ext cx="3253407" cy="1325563"/>
          </a:xfrm>
        </p:spPr>
        <p:txBody>
          <a:bodyPr>
            <a:no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Bodoni 72 Book" pitchFamily="2" charset="0"/>
              </a:rPr>
              <a:t>What Are Our Responsibilities?</a:t>
            </a:r>
            <a:br>
              <a:rPr lang="en-US" sz="2800" b="1" dirty="0">
                <a:solidFill>
                  <a:schemeClr val="bg1"/>
                </a:solidFill>
                <a:latin typeface="Bodoni 72 Book" pitchFamily="2" charset="0"/>
              </a:rPr>
            </a:br>
            <a:endParaRPr lang="en-US" sz="2800" dirty="0">
              <a:solidFill>
                <a:schemeClr val="bg1"/>
              </a:solidFill>
              <a:latin typeface="Bodoni 72 Book" pitchFamily="2" charset="0"/>
            </a:endParaRPr>
          </a:p>
        </p:txBody>
      </p:sp>
      <p:pic>
        <p:nvPicPr>
          <p:cNvPr id="2" name="Picture 1" descr="A drawing of a fac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56" y="1013173"/>
            <a:ext cx="7946933" cy="256288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479748" y="5097939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482E72-647D-7743-B672-4E6F318D6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9087" y="4824248"/>
            <a:ext cx="5256301" cy="1805151"/>
          </a:xfrm>
        </p:spPr>
        <p:txBody>
          <a:bodyPr anchor="ctr">
            <a:normAutofit fontScale="85000" lnSpcReduction="10000"/>
          </a:bodyPr>
          <a:lstStyle/>
          <a:p>
            <a:r>
              <a:rPr lang="en-US" sz="28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 pitchFamily="2" charset="0"/>
                <a:cs typeface="Arial" pitchFamily="34" charset="0"/>
              </a:rPr>
              <a:t>To Remember Each Person is Special</a:t>
            </a:r>
          </a:p>
          <a:p>
            <a:r>
              <a:rPr lang="en-US" sz="28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 pitchFamily="2" charset="0"/>
                <a:cs typeface="Arial" pitchFamily="34" charset="0"/>
              </a:rPr>
              <a:t> To Share God’s Love</a:t>
            </a:r>
          </a:p>
          <a:p>
            <a:r>
              <a:rPr lang="en-US" sz="28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 pitchFamily="2" charset="0"/>
                <a:cs typeface="Arial" pitchFamily="34" charset="0"/>
              </a:rPr>
              <a:t> To Be Prepared</a:t>
            </a:r>
          </a:p>
          <a:p>
            <a:r>
              <a:rPr lang="en-US" sz="2800" b="1" dirty="0">
                <a:ln w="17780" cmpd="sng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 pitchFamily="2" charset="0"/>
                <a:cs typeface="Arial" pitchFamily="34" charset="0"/>
              </a:rPr>
              <a:t> To Create A Nurturing Environment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972" b="-1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D97419-FCBA-E14D-8679-2EC6D0DB6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49" y="4551037"/>
            <a:ext cx="2901452" cy="1509931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200" b="1" dirty="0">
                <a:solidFill>
                  <a:srgbClr val="000000"/>
                </a:solidFill>
                <a:latin typeface="Bodoni 72 Book" pitchFamily="2" charset="0"/>
              </a:rPr>
              <a:t>Many have learned that…</a:t>
            </a:r>
            <a:br>
              <a:rPr lang="en-US" sz="3200" b="1" dirty="0">
                <a:solidFill>
                  <a:srgbClr val="000000"/>
                </a:solidFill>
                <a:latin typeface="Bodoni 72 Book" pitchFamily="2" charset="0"/>
              </a:rPr>
            </a:br>
            <a:endParaRPr lang="en-US" sz="3200" dirty="0">
              <a:solidFill>
                <a:srgbClr val="000000"/>
              </a:solidFill>
              <a:latin typeface="Bodoni 72 Book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87A921-91B8-D442-A3F2-8F987F0D0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0" y="4371016"/>
            <a:ext cx="5638800" cy="1869972"/>
          </a:xfrm>
        </p:spPr>
        <p:txBody>
          <a:bodyPr anchor="ctr">
            <a:normAutofit fontScale="85000" lnSpcReduction="20000"/>
          </a:bodyPr>
          <a:lstStyle/>
          <a:p>
            <a:pPr lvl="0">
              <a:spcBef>
                <a:spcPts val="0"/>
              </a:spcBef>
              <a:defRPr/>
            </a:pPr>
            <a:r>
              <a:rPr lang="en-US" sz="280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doni 72 Book" pitchFamily="2" charset="0"/>
              </a:rPr>
              <a:t>A Person who hears less may see more.</a:t>
            </a:r>
          </a:p>
          <a:p>
            <a:pPr lvl="0">
              <a:spcBef>
                <a:spcPts val="0"/>
              </a:spcBef>
              <a:defRPr/>
            </a:pPr>
            <a:r>
              <a:rPr lang="en-US" sz="280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doni 72 Book" pitchFamily="2" charset="0"/>
              </a:rPr>
              <a:t>One who sees less may perceive more.</a:t>
            </a:r>
          </a:p>
          <a:p>
            <a:pPr lvl="0">
              <a:spcBef>
                <a:spcPts val="0"/>
              </a:spcBef>
              <a:defRPr/>
            </a:pPr>
            <a:r>
              <a:rPr lang="en-US" sz="280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doni 72 Book" pitchFamily="2" charset="0"/>
              </a:rPr>
              <a:t>One who speaks slowly may have more to say.</a:t>
            </a:r>
          </a:p>
          <a:p>
            <a:pPr lvl="0">
              <a:spcBef>
                <a:spcPts val="0"/>
              </a:spcBef>
              <a:defRPr/>
            </a:pPr>
            <a:r>
              <a:rPr lang="en-US" sz="280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doni 72 Book" pitchFamily="2" charset="0"/>
              </a:rPr>
              <a:t>A Person who moves with difficulty may have a clearer sense of direction.</a:t>
            </a:r>
          </a:p>
          <a:p>
            <a:endParaRPr lang="en-US" sz="15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6792F05-2FD4-4F18-815E-15391E8B4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B152AAF-C094-9D42-BF80-803E65D3B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b="1" kern="1200" dirty="0">
                <a:solidFill>
                  <a:schemeClr val="tx1"/>
                </a:solidFill>
                <a:latin typeface="Bodoni 72 Book" pitchFamily="2" charset="0"/>
              </a:rPr>
              <a:t>A Prepared Teacher will …</a:t>
            </a:r>
            <a:br>
              <a:rPr lang="en-US" b="1" kern="1200" dirty="0">
                <a:solidFill>
                  <a:schemeClr val="tx1"/>
                </a:solidFill>
                <a:latin typeface="Bodoni 72 Book" pitchFamily="2" charset="0"/>
              </a:rPr>
            </a:br>
            <a:endParaRPr lang="en-US" kern="1200" dirty="0">
              <a:solidFill>
                <a:schemeClr val="tx1"/>
              </a:solidFill>
              <a:latin typeface="Bodoni 72 Book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3F38A8-B935-E941-94DF-335F77F99A83}"/>
              </a:ext>
            </a:extLst>
          </p:cNvPr>
          <p:cNvSpPr txBox="1"/>
          <p:nvPr/>
        </p:nvSpPr>
        <p:spPr>
          <a:xfrm>
            <a:off x="228600" y="1447800"/>
            <a:ext cx="5869946" cy="4881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Know all of his/her students.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latin typeface="Bodoni 72 Book" pitchFamily="2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Plan with each student in mind.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Bodoni 72 Book" pitchFamily="2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Ask for assistance.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Bodoni 72 Book" pitchFamily="2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Pray for the out-pouring of the  Holy Spirit.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Bodoni 72 Book" pitchFamily="2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Bodoni 72 Book" pitchFamily="2" charset="0"/>
              </a:rPr>
              <a:t>Know his/her own weaknesses.</a:t>
            </a:r>
          </a:p>
        </p:txBody>
      </p:sp>
      <p:pic>
        <p:nvPicPr>
          <p:cNvPr id="12" name="Picture 11" descr="A picture containing person, child, indoor, little&#10;&#10;Description automatically generated">
            <a:extLst>
              <a:ext uri="{FF2B5EF4-FFF2-40B4-BE49-F238E27FC236}">
                <a16:creationId xmlns:a16="http://schemas.microsoft.com/office/drawing/2014/main" id="{CCBAB4DB-B964-3142-886F-FFA950435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6" r="2" b="15740"/>
          <a:stretch/>
        </p:blipFill>
        <p:spPr>
          <a:xfrm>
            <a:off x="5037691" y="1700078"/>
            <a:ext cx="4106308" cy="2583792"/>
          </a:xfrm>
          <a:custGeom>
            <a:avLst/>
            <a:gdLst>
              <a:gd name="connsiteX0" fmla="*/ 0 w 5475077"/>
              <a:gd name="connsiteY0" fmla="*/ 0 h 2583792"/>
              <a:gd name="connsiteX1" fmla="*/ 5475077 w 5475077"/>
              <a:gd name="connsiteY1" fmla="*/ 0 h 2583792"/>
              <a:gd name="connsiteX2" fmla="*/ 5475077 w 5475077"/>
              <a:gd name="connsiteY2" fmla="*/ 2583792 h 2583792"/>
              <a:gd name="connsiteX3" fmla="*/ 1197192 w 5475077"/>
              <a:gd name="connsiteY3" fmla="*/ 2583792 h 2583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5077" h="2583792">
                <a:moveTo>
                  <a:pt x="0" y="0"/>
                </a:moveTo>
                <a:lnTo>
                  <a:pt x="5475077" y="0"/>
                </a:lnTo>
                <a:lnTo>
                  <a:pt x="5475077" y="2583792"/>
                </a:lnTo>
                <a:lnTo>
                  <a:pt x="1197192" y="2583792"/>
                </a:lnTo>
                <a:close/>
              </a:path>
            </a:pathLst>
          </a:custGeom>
        </p:spPr>
      </p:pic>
      <p:pic>
        <p:nvPicPr>
          <p:cNvPr id="10" name="Picture 9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41C72FF-CE37-6649-9504-227CE38540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2" r="4" b="4"/>
          <a:stretch/>
        </p:blipFill>
        <p:spPr>
          <a:xfrm>
            <a:off x="5935586" y="4283870"/>
            <a:ext cx="3208413" cy="2583520"/>
          </a:xfrm>
          <a:custGeom>
            <a:avLst/>
            <a:gdLst>
              <a:gd name="connsiteX0" fmla="*/ 0 w 4277884"/>
              <a:gd name="connsiteY0" fmla="*/ 0 h 2583520"/>
              <a:gd name="connsiteX1" fmla="*/ 4277884 w 4277884"/>
              <a:gd name="connsiteY1" fmla="*/ 0 h 2583520"/>
              <a:gd name="connsiteX2" fmla="*/ 4277884 w 4277884"/>
              <a:gd name="connsiteY2" fmla="*/ 2583520 h 2583520"/>
              <a:gd name="connsiteX3" fmla="*/ 1192437 w 4277884"/>
              <a:gd name="connsiteY3" fmla="*/ 2583520 h 2583520"/>
              <a:gd name="connsiteX4" fmla="*/ 1188085 w 4277884"/>
              <a:gd name="connsiteY4" fmla="*/ 2574129 h 2583520"/>
              <a:gd name="connsiteX5" fmla="*/ 1192715 w 4277884"/>
              <a:gd name="connsiteY5" fmla="*/ 2574129 h 258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77884" h="2583520">
                <a:moveTo>
                  <a:pt x="0" y="0"/>
                </a:moveTo>
                <a:lnTo>
                  <a:pt x="4277884" y="0"/>
                </a:lnTo>
                <a:lnTo>
                  <a:pt x="4277884" y="2583520"/>
                </a:lnTo>
                <a:lnTo>
                  <a:pt x="1192437" y="2583520"/>
                </a:lnTo>
                <a:lnTo>
                  <a:pt x="1188085" y="2574129"/>
                </a:lnTo>
                <a:lnTo>
                  <a:pt x="1192715" y="2574129"/>
                </a:ln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4ECDA5D-6BFD-FE44-82A2-0B3D9B81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581" y="204216"/>
            <a:ext cx="5047708" cy="963168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200" b="1" dirty="0">
                <a:latin typeface="Arial Rounded MT Bold" pitchFamily="34" charset="0"/>
              </a:rPr>
              <a:t> </a:t>
            </a:r>
            <a:r>
              <a:rPr lang="en-US" sz="4200" b="1" dirty="0">
                <a:latin typeface="Bodoni 72 Book" pitchFamily="2" charset="0"/>
              </a:rPr>
              <a:t>It’s You I Like  </a:t>
            </a:r>
            <a:endParaRPr lang="en-US" sz="4200" dirty="0">
              <a:latin typeface="Bodoni 72 Book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C5E75A-85DB-C24D-945A-27BE17A677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7302"/>
          <a:stretch/>
        </p:blipFill>
        <p:spPr>
          <a:xfrm>
            <a:off x="20" y="10"/>
            <a:ext cx="3356342" cy="22323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688D4F-2DED-5C4A-A0FD-DD9984D0A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" r="-1" b="-1"/>
          <a:stretch/>
        </p:blipFill>
        <p:spPr>
          <a:xfrm>
            <a:off x="20" y="2325504"/>
            <a:ext cx="3356342" cy="2215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1A4150-AB0A-8441-8838-6F9E2CDC2E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445"/>
          <a:stretch/>
        </p:blipFill>
        <p:spPr>
          <a:xfrm>
            <a:off x="20" y="4634159"/>
            <a:ext cx="3356342" cy="2223841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326814-FAEC-2A42-A37C-A6B739B94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7581" y="1447800"/>
            <a:ext cx="5047707" cy="472440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doni 72 Book" pitchFamily="2" charset="0"/>
              </a:rPr>
              <a:t>It’s You I Like,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doni 72 Book" pitchFamily="2" charset="0"/>
              </a:rPr>
              <a:t>It’s not the things you wear,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doni 72 Book" pitchFamily="2" charset="0"/>
              </a:rPr>
              <a:t>It’s not the way you do your hair – 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doni 72 Book" pitchFamily="2" charset="0"/>
              </a:rPr>
              <a:t>But it’s you I like.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doni 72 Book" pitchFamily="2" charset="0"/>
              </a:rPr>
              <a:t>The way you are right now,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doni 72 Book" pitchFamily="2" charset="0"/>
              </a:rPr>
              <a:t>The way down deep inside of you –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doni 72 Book" pitchFamily="2" charset="0"/>
              </a:rPr>
              <a:t>Not the things that hide you,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doni 72 Book" pitchFamily="2" charset="0"/>
              </a:rPr>
              <a:t>Not your toys – 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doni 72 Book" pitchFamily="2" charset="0"/>
              </a:rPr>
              <a:t>They’re just beside you</a:t>
            </a:r>
            <a:endParaRPr lang="en-US" sz="2800" dirty="0">
              <a:latin typeface="Bodoni 72 Book" pitchFamily="2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:\Users\joydeb\Pictures\special needs 2.jpg"/>
          <p:cNvPicPr>
            <a:picLocks noChangeAspect="1" noChangeArrowheads="1"/>
          </p:cNvPicPr>
          <p:nvPr/>
        </p:nvPicPr>
        <p:blipFill rotWithShape="1">
          <a:blip r:embed="rId2" cstate="print"/>
          <a:srcRect t="16533" r="-2" b="44780"/>
          <a:stretch/>
        </p:blipFill>
        <p:spPr bwMode="auto">
          <a:xfrm>
            <a:off x="4940497" y="1690689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</p:spPr>
      </p:pic>
      <p:pic>
        <p:nvPicPr>
          <p:cNvPr id="1029" name="Picture 5" descr="C:\Users\joydeb\Pictures\special needs 4.jpg"/>
          <p:cNvPicPr>
            <a:picLocks noChangeAspect="1" noChangeArrowheads="1"/>
          </p:cNvPicPr>
          <p:nvPr/>
        </p:nvPicPr>
        <p:blipFill rotWithShape="1">
          <a:blip r:embed="rId3"/>
          <a:srcRect t="6358" r="-3" b="7952"/>
          <a:stretch/>
        </p:blipFill>
        <p:spPr bwMode="auto">
          <a:xfrm>
            <a:off x="3593306" y="4357117"/>
            <a:ext cx="5550694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</p:spPr>
      </p:pic>
      <p:sp>
        <p:nvSpPr>
          <p:cNvPr id="76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5EAFB-4258-1844-A999-F43996A66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77244"/>
            <a:ext cx="7886700" cy="873673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chemeClr val="bg1"/>
                </a:solidFill>
                <a:latin typeface="Bodoni 72 Book" pitchFamily="2" charset="0"/>
              </a:rPr>
              <a:t>It’s You I Like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E03A3-D2BB-AF49-AF00-58FB5E32A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38" y="1828160"/>
            <a:ext cx="3823334" cy="4552595"/>
          </a:xfrm>
        </p:spPr>
        <p:txBody>
          <a:bodyPr anchor="t">
            <a:noAutofit/>
          </a:bodyPr>
          <a:lstStyle/>
          <a:p>
            <a:pPr lvl="0">
              <a:buNone/>
              <a:defRPr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doni 72 Book" pitchFamily="2" charset="0"/>
              </a:rPr>
              <a:t>But it’s You I like,</a:t>
            </a:r>
          </a:p>
          <a:p>
            <a:pPr lvl="0">
              <a:buNone/>
              <a:defRPr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doni 72 Book" pitchFamily="2" charset="0"/>
              </a:rPr>
              <a:t>Every part of you,</a:t>
            </a:r>
          </a:p>
          <a:p>
            <a:pPr lvl="0">
              <a:buNone/>
              <a:defRPr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doni 72 Book" pitchFamily="2" charset="0"/>
              </a:rPr>
              <a:t>Your skin, your eyes, </a:t>
            </a:r>
          </a:p>
          <a:p>
            <a:pPr lvl="0">
              <a:buNone/>
              <a:defRPr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doni 72 Book" pitchFamily="2" charset="0"/>
              </a:rPr>
              <a:t>Your feelings</a:t>
            </a:r>
          </a:p>
          <a:p>
            <a:pPr lvl="0">
              <a:buNone/>
              <a:defRPr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doni 72 Book" pitchFamily="2" charset="0"/>
              </a:rPr>
              <a:t>Whether old or new</a:t>
            </a:r>
          </a:p>
          <a:p>
            <a:pPr lvl="0">
              <a:buNone/>
              <a:defRPr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doni 72 Book" pitchFamily="2" charset="0"/>
              </a:rPr>
              <a:t>I hope that you remember</a:t>
            </a:r>
          </a:p>
          <a:p>
            <a:pPr lvl="0">
              <a:buNone/>
              <a:defRPr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doni 72 Book" pitchFamily="2" charset="0"/>
              </a:rPr>
              <a:t>Even when you’re feeling blue</a:t>
            </a:r>
          </a:p>
          <a:p>
            <a:pPr lvl="0">
              <a:buNone/>
              <a:defRPr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doni 72 Book" pitchFamily="2" charset="0"/>
              </a:rPr>
              <a:t>That it’s you I like, </a:t>
            </a:r>
          </a:p>
          <a:p>
            <a:pPr lvl="0">
              <a:buNone/>
              <a:defRPr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doni 72 Book" pitchFamily="2" charset="0"/>
              </a:rPr>
              <a:t>It’s You yourself</a:t>
            </a:r>
          </a:p>
          <a:p>
            <a:pPr lvl="0">
              <a:buNone/>
              <a:defRPr/>
            </a:pPr>
            <a:r>
              <a:rPr lang="en-US" sz="24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doni 72 Book" pitchFamily="2" charset="0"/>
              </a:rPr>
              <a:t>It’s You, it’s You I like.</a:t>
            </a:r>
            <a:endParaRPr lang="en-US" sz="2400" dirty="0">
              <a:latin typeface="Bodoni 72 Book" pitchFamily="2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37">
            <a:extLst>
              <a:ext uri="{FF2B5EF4-FFF2-40B4-BE49-F238E27FC236}">
                <a16:creationId xmlns:a16="http://schemas.microsoft.com/office/drawing/2014/main" id="{7E6CA27E-BEE7-49F6-9FBE-99A7492AE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31BA98-40AF-9D4F-88F0-D0194DFA91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0499" r="2" b="2"/>
          <a:stretch/>
        </p:blipFill>
        <p:spPr>
          <a:xfrm>
            <a:off x="4940497" y="1690689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FF2989C-937C-8D4A-9CBE-FA2ADA65E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a special need?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F160E0-9DDA-EF44-B1FC-A18E3BC44E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8" r="18697"/>
          <a:stretch/>
        </p:blipFill>
        <p:spPr>
          <a:xfrm>
            <a:off x="3593306" y="4357117"/>
            <a:ext cx="3428068" cy="2500884"/>
          </a:xfrm>
          <a:custGeom>
            <a:avLst/>
            <a:gdLst>
              <a:gd name="connsiteX0" fmla="*/ 1717230 w 4570758"/>
              <a:gd name="connsiteY0" fmla="*/ 0 h 2500884"/>
              <a:gd name="connsiteX1" fmla="*/ 4570758 w 4570758"/>
              <a:gd name="connsiteY1" fmla="*/ 0 h 2500884"/>
              <a:gd name="connsiteX2" fmla="*/ 3411951 w 4570758"/>
              <a:gd name="connsiteY2" fmla="*/ 2500884 h 2500884"/>
              <a:gd name="connsiteX3" fmla="*/ 3405728 w 4570758"/>
              <a:gd name="connsiteY3" fmla="*/ 2500884 h 2500884"/>
              <a:gd name="connsiteX4" fmla="*/ 2215937 w 4570758"/>
              <a:gd name="connsiteY4" fmla="*/ 2500884 h 2500884"/>
              <a:gd name="connsiteX5" fmla="*/ 565892 w 4570758"/>
              <a:gd name="connsiteY5" fmla="*/ 2500884 h 2500884"/>
              <a:gd name="connsiteX6" fmla="*/ 0 w 4570758"/>
              <a:gd name="connsiteY6" fmla="*/ 2500884 h 2500884"/>
              <a:gd name="connsiteX7" fmla="*/ 0 w 4570758"/>
              <a:gd name="connsiteY7" fmla="*/ 2500883 h 2500884"/>
              <a:gd name="connsiteX8" fmla="*/ 552186 w 4570758"/>
              <a:gd name="connsiteY8" fmla="*/ 2500883 h 2500884"/>
              <a:gd name="connsiteX9" fmla="*/ 558423 w 4570758"/>
              <a:gd name="connsiteY9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70758" h="2500884">
                <a:moveTo>
                  <a:pt x="1717230" y="0"/>
                </a:moveTo>
                <a:lnTo>
                  <a:pt x="4570758" y="0"/>
                </a:lnTo>
                <a:lnTo>
                  <a:pt x="3411951" y="2500884"/>
                </a:lnTo>
                <a:lnTo>
                  <a:pt x="3405728" y="2500884"/>
                </a:lnTo>
                <a:lnTo>
                  <a:pt x="2215937" y="2500884"/>
                </a:lnTo>
                <a:lnTo>
                  <a:pt x="565892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D80063E-99E9-BD45-A4EE-2CD4729D3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50" y="2015406"/>
            <a:ext cx="3823334" cy="406598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571500" lvl="0" indent="-228600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FFFFFF"/>
                </a:solidFill>
                <a:latin typeface="Bodoni 72 Book" pitchFamily="2" charset="0"/>
              </a:rPr>
              <a:t>Special = peculiar to a specific person</a:t>
            </a:r>
          </a:p>
          <a:p>
            <a:pPr marL="571500" lvl="0" indent="-228600">
              <a:lnSpc>
                <a:spcPct val="90000"/>
              </a:lnSpc>
              <a:defRPr/>
            </a:pPr>
            <a:r>
              <a:rPr lang="en-US" sz="3200" b="1" dirty="0">
                <a:solidFill>
                  <a:srgbClr val="FFFFFF"/>
                </a:solidFill>
                <a:latin typeface="Bodoni 72 Book" pitchFamily="2" charset="0"/>
              </a:rPr>
              <a:t>Need = Lack of something required</a:t>
            </a:r>
          </a:p>
          <a:p>
            <a:pPr marL="571500" indent="-228600">
              <a:lnSpc>
                <a:spcPct val="90000"/>
              </a:lnSpc>
              <a:defRPr/>
            </a:pPr>
            <a:r>
              <a:rPr lang="en-US" sz="3200" b="1" i="1" dirty="0">
                <a:solidFill>
                  <a:schemeClr val="bg1"/>
                </a:solidFill>
                <a:latin typeface="Bodoni 72 Book" pitchFamily="2" charset="0"/>
                <a:cs typeface="Andalus" panose="02020603050405020304" pitchFamily="18" charset="-78"/>
              </a:rPr>
              <a:t>REMEMBER:  A child with special needs requires individualized attention.</a:t>
            </a:r>
          </a:p>
          <a:p>
            <a:pPr marL="571500" lvl="0" indent="-228600">
              <a:lnSpc>
                <a:spcPct val="90000"/>
              </a:lnSpc>
              <a:defRPr/>
            </a:pPr>
            <a:endParaRPr lang="en-US" sz="3200" b="1" dirty="0">
              <a:solidFill>
                <a:srgbClr val="FFFFFF"/>
              </a:solidFill>
              <a:latin typeface="Bodoni 72 Book" pitchFamily="2" charset="0"/>
            </a:endParaRPr>
          </a:p>
          <a:p>
            <a:pPr indent="-228600">
              <a:lnSpc>
                <a:spcPct val="90000"/>
              </a:lnSpc>
            </a:pPr>
            <a:endParaRPr lang="en-US" sz="1700" dirty="0">
              <a:solidFill>
                <a:srgbClr val="FFFFF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CD70FE-5EE3-9742-88CE-52E714D3F3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30" r="11780"/>
          <a:stretch/>
        </p:blipFill>
        <p:spPr>
          <a:xfrm>
            <a:off x="5867755" y="4357117"/>
            <a:ext cx="3276245" cy="2500884"/>
          </a:xfrm>
          <a:custGeom>
            <a:avLst/>
            <a:gdLst>
              <a:gd name="connsiteX0" fmla="*/ 1717230 w 4368327"/>
              <a:gd name="connsiteY0" fmla="*/ 0 h 2500884"/>
              <a:gd name="connsiteX1" fmla="*/ 4368327 w 4368327"/>
              <a:gd name="connsiteY1" fmla="*/ 0 h 2500884"/>
              <a:gd name="connsiteX2" fmla="*/ 4368327 w 4368327"/>
              <a:gd name="connsiteY2" fmla="*/ 2500884 h 2500884"/>
              <a:gd name="connsiteX3" fmla="*/ 0 w 4368327"/>
              <a:gd name="connsiteY3" fmla="*/ 2500884 h 2500884"/>
              <a:gd name="connsiteX4" fmla="*/ 0 w 4368327"/>
              <a:gd name="connsiteY4" fmla="*/ 2500883 h 2500884"/>
              <a:gd name="connsiteX5" fmla="*/ 552186 w 4368327"/>
              <a:gd name="connsiteY5" fmla="*/ 2500883 h 2500884"/>
              <a:gd name="connsiteX6" fmla="*/ 558423 w 4368327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8327" h="2500884">
                <a:moveTo>
                  <a:pt x="1717230" y="0"/>
                </a:moveTo>
                <a:lnTo>
                  <a:pt x="4368327" y="0"/>
                </a:lnTo>
                <a:lnTo>
                  <a:pt x="4368327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FB885D-11E5-8C41-A992-90E0458C8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4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165" y="784393"/>
            <a:ext cx="5225669" cy="3384927"/>
          </a:xfrm>
          <a:prstGeom prst="rect">
            <a:avLst/>
          </a:prstGeom>
        </p:spPr>
      </p:pic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0" name="AutoShape 2" descr="Equip a FREE therapy room for special-needs ki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70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583A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14FD37-908D-9D4D-976D-508447696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72 Book" pitchFamily="2" charset="0"/>
              </a:rPr>
              <a:t>Children with Special Needs 	are Valuable to God</a:t>
            </a:r>
            <a:br>
              <a:rPr 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doni 72 Book" pitchFamily="2" charset="0"/>
              </a:rPr>
            </a:br>
            <a:endParaRPr lang="en-US" sz="3200" dirty="0">
              <a:solidFill>
                <a:srgbClr val="FFFFFF"/>
              </a:solidFill>
              <a:latin typeface="Bodoni 72 Book" pitchFamily="2" charset="0"/>
            </a:endParaRPr>
          </a:p>
        </p:txBody>
      </p:sp>
      <p:pic>
        <p:nvPicPr>
          <p:cNvPr id="5" name="Picture 4" descr="A picture containing toy, doll&#10;&#10;Description automatically generated"/>
          <p:cNvPicPr>
            <a:picLocks noChangeAspect="1"/>
          </p:cNvPicPr>
          <p:nvPr/>
        </p:nvPicPr>
        <p:blipFill rotWithShape="1">
          <a:blip r:embed="rId2"/>
          <a:srcRect l="22350" r="5153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8B8BE1-50FD-134A-8E55-F924964AA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0" y="457200"/>
            <a:ext cx="2799343" cy="5935082"/>
          </a:xfrm>
        </p:spPr>
        <p:txBody>
          <a:bodyPr anchor="ctr">
            <a:normAutofit lnSpcReduction="10000"/>
          </a:bodyPr>
          <a:lstStyle/>
          <a:p>
            <a:pPr lvl="0">
              <a:defRPr/>
            </a:pPr>
            <a:r>
              <a:rPr lang="en-US" b="1" dirty="0">
                <a:solidFill>
                  <a:srgbClr val="FFFFFF"/>
                </a:solidFill>
                <a:latin typeface="Bodoni 72 Book" pitchFamily="2" charset="0"/>
              </a:rPr>
              <a:t>They remind us that God is good.  </a:t>
            </a:r>
          </a:p>
          <a:p>
            <a:pPr lvl="0">
              <a:defRPr/>
            </a:pPr>
            <a:r>
              <a:rPr lang="en-US" b="1" dirty="0">
                <a:solidFill>
                  <a:srgbClr val="FFFFFF"/>
                </a:solidFill>
                <a:latin typeface="Bodoni 72 Book" pitchFamily="2" charset="0"/>
              </a:rPr>
              <a:t>They remind us that God is faithful.  </a:t>
            </a:r>
          </a:p>
          <a:p>
            <a:pPr lvl="0">
              <a:defRPr/>
            </a:pPr>
            <a:r>
              <a:rPr lang="en-US" b="1" dirty="0">
                <a:solidFill>
                  <a:srgbClr val="FFFFFF"/>
                </a:solidFill>
                <a:latin typeface="Bodoni 72 Book" pitchFamily="2" charset="0"/>
              </a:rPr>
              <a:t>They show us that the image of God is within us—not  outside us.  </a:t>
            </a:r>
          </a:p>
          <a:p>
            <a:endParaRPr lang="en-US" sz="17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55697A-5187-2C41-A819-1757507D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029" y="457200"/>
            <a:ext cx="5373370" cy="86836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r-CA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 pitchFamily="2" charset="0"/>
              </a:rPr>
              <a:t>The Problem with Labels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 pitchFamily="2" charset="0"/>
              </a:rPr>
            </a:br>
            <a:endParaRPr lang="en-US" sz="3600" b="1" dirty="0">
              <a:latin typeface="Bodoni 72 Book" pitchFamily="2" charset="0"/>
            </a:endParaRPr>
          </a:p>
        </p:txBody>
      </p:sp>
      <p:pic>
        <p:nvPicPr>
          <p:cNvPr id="5" name="Picture 4" descr="A close up of a sign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5" y="1504065"/>
            <a:ext cx="2569467" cy="384938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AAF30E-D038-7A41-8660-168479F4F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8029" y="1325561"/>
            <a:ext cx="5627371" cy="5167313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>
                <a:latin typeface="Bodoni 72 Book" pitchFamily="2" charset="0"/>
              </a:rPr>
              <a:t>Man-made labels create negative effects on the child.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>
                <a:latin typeface="Bodoni 72 Book" pitchFamily="2" charset="0"/>
              </a:rPr>
              <a:t>Derogative labels can obscure the vision of God’s words for the child. 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>
                <a:latin typeface="Bodoni 72 Book" pitchFamily="2" charset="0"/>
              </a:rPr>
              <a:t>Labels limit, degrade, and hurt, and is offensive to God.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>
                <a:latin typeface="Bodoni 72 Book" pitchFamily="2" charset="0"/>
              </a:rPr>
              <a:t>Every child, whether differently able or not, is God’s workmanship, 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b="1" dirty="0">
                <a:latin typeface="Bodoni 72 Book" pitchFamily="2" charset="0"/>
              </a:rPr>
              <a:t>Created in His image (Ephesians 2:10</a:t>
            </a:r>
            <a:r>
              <a:rPr lang="en-US" sz="2800" dirty="0">
                <a:latin typeface="Bodoni 72 Book" pitchFamily="2" charset="0"/>
              </a:rPr>
              <a:t>)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0343704"/>
              </p:ext>
            </p:extLst>
          </p:nvPr>
        </p:nvGraphicFramePr>
        <p:xfrm>
          <a:off x="30480" y="0"/>
          <a:ext cx="9061269" cy="68299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45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5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r>
                        <a:rPr lang="en-US" sz="32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</a:t>
                      </a:r>
                      <a:r>
                        <a:rPr lang="en-US" sz="36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People may see</a:t>
                      </a:r>
                      <a:r>
                        <a:rPr lang="en-US" sz="3600" baseline="0" dirty="0">
                          <a:effectLst/>
                        </a:rPr>
                        <a:t>   </a:t>
                      </a:r>
                      <a:r>
                        <a:rPr lang="en-US" sz="2800" baseline="0" dirty="0">
                          <a:effectLst/>
                        </a:rPr>
                        <a:t>          </a:t>
                      </a:r>
                      <a:endParaRPr lang="en-US" sz="3200" baseline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        </a:t>
                      </a:r>
                      <a:r>
                        <a:rPr lang="en-US" sz="4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God sees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r>
                        <a:rPr lang="en-US" sz="28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</a:t>
                      </a:r>
                      <a:endParaRPr lang="en-US" sz="28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29604"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r>
                        <a:rPr lang="en-US" sz="2800" dirty="0"/>
                        <a:t>   Cerebral</a:t>
                      </a:r>
                      <a:r>
                        <a:rPr lang="en-US" sz="2800" baseline="0" dirty="0"/>
                        <a:t> Palsy Cindy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Cindy, handcrafted by Himself before she was even</a:t>
                      </a:r>
                      <a:r>
                        <a:rPr lang="en-US" sz="2400" baseline="0" dirty="0"/>
                        <a:t> born.  Part of her unique  </a:t>
                      </a:r>
                    </a:p>
                    <a:p>
                      <a:r>
                        <a:rPr lang="en-US" sz="2400" baseline="0" dirty="0"/>
                        <a:t>knitting pattern is her love for animals </a:t>
                      </a:r>
                    </a:p>
                    <a:p>
                      <a:r>
                        <a:rPr lang="en-US" sz="2400" baseline="0" dirty="0"/>
                        <a:t>and gifted singing voice.  She also </a:t>
                      </a:r>
                    </a:p>
                    <a:p>
                      <a:r>
                        <a:rPr lang="en-US" sz="2400" baseline="0"/>
                        <a:t>happens </a:t>
                      </a:r>
                      <a:r>
                        <a:rPr lang="en-US" sz="2400" baseline="0" dirty="0"/>
                        <a:t>to have cerebral palsy. 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3013"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r>
                        <a:rPr lang="en-US" sz="2800" dirty="0"/>
                        <a:t> Down Syndrome</a:t>
                      </a:r>
                      <a:r>
                        <a:rPr lang="en-US" sz="2800" baseline="0" dirty="0"/>
                        <a:t> Adam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Adam, image-bearer of Himself, who displays passion for prayer and care for the people in his life.</a:t>
                      </a:r>
                      <a:r>
                        <a:rPr lang="en-US" sz="2400" baseline="0" dirty="0"/>
                        <a:t>  He also happens to have Down syndrome. 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9604">
                <a:tc>
                  <a:txBody>
                    <a:bodyPr/>
                    <a:lstStyle/>
                    <a:p>
                      <a:endParaRPr lang="en-US" sz="2800" dirty="0"/>
                    </a:p>
                    <a:p>
                      <a:r>
                        <a:rPr lang="en-US" sz="2800" baseline="0" dirty="0"/>
                        <a:t>        Autistic Sam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Sam, honored and significant member of the Body of Christ, who is a gifted servant as he joyfully</a:t>
                      </a:r>
                      <a:r>
                        <a:rPr lang="en-US" sz="2400" baseline="0" dirty="0"/>
                        <a:t> organizes the toy shelves at church.  He also happens to have autism.  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500" y="-2"/>
            <a:ext cx="305245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2551AA-2F79-1447-91BD-00201B165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640080"/>
            <a:ext cx="2322320" cy="5613236"/>
          </a:xfrm>
        </p:spPr>
        <p:txBody>
          <a:bodyPr anchor="ctr">
            <a:normAutofit/>
          </a:bodyPr>
          <a:lstStyle/>
          <a:p>
            <a:r>
              <a:rPr lang="en-US" sz="4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 pitchFamily="2" charset="0"/>
              </a:rPr>
              <a:t>Myths About Special Needs Ministry</a:t>
            </a:r>
            <a:br>
              <a:rPr lang="en-US" sz="4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</a:br>
            <a:endParaRPr lang="en-US" sz="4100" dirty="0">
              <a:solidFill>
                <a:srgbClr val="FFFFFF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7223F4-5AF2-D94D-93DA-3223B8007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5020" y="2133600"/>
            <a:ext cx="5486400" cy="4267200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 pitchFamily="2" charset="0"/>
              </a:rPr>
              <a:t>I can’t serve children with disabilities—I’ve no training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 pitchFamily="2" charset="0"/>
              </a:rPr>
              <a:t>We don’t need a special ministry, there’s one in the church downtown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 pitchFamily="2" charset="0"/>
              </a:rPr>
              <a:t>The children would not understand what is being done</a:t>
            </a:r>
          </a:p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 pitchFamily="2" charset="0"/>
              </a:rPr>
              <a:t>The children would not participate in the activities</a:t>
            </a:r>
          </a:p>
          <a:p>
            <a:endParaRPr 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020" y="174022"/>
            <a:ext cx="5170677" cy="16675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7071B2D7-9577-C24B-97BA-C6E8AE868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08" b="10631"/>
          <a:stretch/>
        </p:blipFill>
        <p:spPr>
          <a:xfrm>
            <a:off x="20" y="10"/>
            <a:ext cx="9143980" cy="46669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7C587A-7DE6-AE43-9F98-9CC3CD8A9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48" y="4551037"/>
            <a:ext cx="3766337" cy="1509931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fontAlgn="auto">
              <a:lnSpc>
                <a:spcPct val="9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Unique Family Challenges of Disabilities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3FFEE-3B5E-A44A-BC4A-02AA834D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3800" y="4551037"/>
            <a:ext cx="5257800" cy="1925963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114300" lvl="0" indent="0">
              <a:spcBef>
                <a:spcPts val="0"/>
              </a:spcBef>
              <a:buNone/>
              <a:defRPr/>
            </a:pPr>
            <a:r>
              <a:rPr lang="en-US" sz="3500" b="1" dirty="0">
                <a:solidFill>
                  <a:srgbClr val="000000"/>
                </a:solidFill>
              </a:rPr>
              <a:t>Impact on Siblings</a:t>
            </a:r>
          </a:p>
          <a:p>
            <a:pPr marL="114300" lvl="0" indent="0">
              <a:spcBef>
                <a:spcPts val="0"/>
              </a:spcBef>
              <a:buNone/>
              <a:defRPr/>
            </a:pPr>
            <a:r>
              <a:rPr lang="en-US" sz="3500" dirty="0">
                <a:solidFill>
                  <a:srgbClr val="000000"/>
                </a:solidFill>
              </a:rPr>
              <a:t>*some accept </a:t>
            </a:r>
          </a:p>
          <a:p>
            <a:pPr marL="114300" lvl="0" indent="0">
              <a:spcBef>
                <a:spcPts val="0"/>
              </a:spcBef>
              <a:buNone/>
              <a:defRPr/>
            </a:pPr>
            <a:r>
              <a:rPr lang="en-US" sz="3500" dirty="0">
                <a:solidFill>
                  <a:srgbClr val="000000"/>
                </a:solidFill>
              </a:rPr>
              <a:t>*some are frustrated and      embarrassed</a:t>
            </a:r>
          </a:p>
          <a:p>
            <a:pPr indent="-228600"/>
            <a:endParaRPr lang="en-US" sz="16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9B6E09CF-9240-A645-AFF9-85BF68948B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39"/>
          <a:stretch/>
        </p:blipFill>
        <p:spPr>
          <a:xfrm>
            <a:off x="20" y="10"/>
            <a:ext cx="9143980" cy="42358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7C587A-7DE6-AE43-9F98-9CC3CD8A9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748" y="4551037"/>
            <a:ext cx="3766337" cy="1509931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fontAlgn="auto">
              <a:lnSpc>
                <a:spcPct val="9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doni 72 Book" pitchFamily="2" charset="0"/>
              </a:rPr>
              <a:t>Unique Family Challenges of Disabilities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3FFEE-3B5E-A44A-BC4A-02AA834D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2615" y="4269916"/>
            <a:ext cx="5334000" cy="2317297"/>
          </a:xfr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sz="3600" b="1" dirty="0">
                <a:solidFill>
                  <a:srgbClr val="000000"/>
                </a:solidFill>
                <a:latin typeface="Bodoni 72 Book" pitchFamily="2" charset="0"/>
              </a:rPr>
              <a:t>Impact on Parents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sz="3600" b="1" dirty="0">
              <a:solidFill>
                <a:srgbClr val="000000"/>
              </a:solidFill>
              <a:latin typeface="Bodoni 72 Book" pitchFamily="2" charset="0"/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sz="3600" dirty="0">
                <a:solidFill>
                  <a:srgbClr val="000000"/>
                </a:solidFill>
                <a:latin typeface="Bodoni 72 Book" pitchFamily="2" charset="0"/>
              </a:rPr>
              <a:t>	*</a:t>
            </a:r>
            <a:r>
              <a:rPr lang="en-US" sz="3600" b="1" dirty="0">
                <a:solidFill>
                  <a:srgbClr val="000000"/>
                </a:solidFill>
                <a:latin typeface="Bodoni 72 Book" pitchFamily="2" charset="0"/>
              </a:rPr>
              <a:t>need to feel welcome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sz="3600" b="1" dirty="0">
              <a:solidFill>
                <a:srgbClr val="000000"/>
              </a:solidFill>
              <a:latin typeface="Bodoni 72 Book" pitchFamily="2" charset="0"/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sz="3600" b="1" dirty="0">
                <a:solidFill>
                  <a:srgbClr val="000000"/>
                </a:solidFill>
                <a:latin typeface="Bodoni 72 Book" pitchFamily="2" charset="0"/>
              </a:rPr>
              <a:t>	*parents look for/ and need self-care breaks 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sz="3600" b="1" dirty="0">
              <a:solidFill>
                <a:srgbClr val="000000"/>
              </a:solidFill>
              <a:latin typeface="Bodoni 72 Book" pitchFamily="2" charset="0"/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sz="3600" b="1" dirty="0">
                <a:solidFill>
                  <a:srgbClr val="000000"/>
                </a:solidFill>
                <a:latin typeface="Bodoni 72 Book" pitchFamily="2" charset="0"/>
              </a:rPr>
              <a:t>	*seek religious education for disabled child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sz="3600" b="1" dirty="0">
              <a:solidFill>
                <a:srgbClr val="000000"/>
              </a:solidFill>
              <a:latin typeface="Bodoni 72 Book" pitchFamily="2" charset="0"/>
            </a:endParaRPr>
          </a:p>
          <a:p>
            <a:pPr lvl="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sz="3600" b="1" dirty="0">
                <a:solidFill>
                  <a:srgbClr val="000000"/>
                </a:solidFill>
                <a:latin typeface="Bodoni 72 Book" pitchFamily="2" charset="0"/>
              </a:rPr>
              <a:t>	*need of friendship (both parent &amp; child)</a:t>
            </a:r>
          </a:p>
          <a:p>
            <a:pPr indent="-228600">
              <a:lnSpc>
                <a:spcPct val="90000"/>
              </a:lnSpc>
            </a:pP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616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holding a baby&#10;&#10;Description automatically generated">
            <a:extLst>
              <a:ext uri="{FF2B5EF4-FFF2-40B4-BE49-F238E27FC236}">
                <a16:creationId xmlns:a16="http://schemas.microsoft.com/office/drawing/2014/main" id="{4D4C4D36-E581-4848-97B6-38D1D44F28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99" r="2" b="2"/>
          <a:stretch/>
        </p:blipFill>
        <p:spPr>
          <a:xfrm>
            <a:off x="4940497" y="1690689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FD65320B-6661-4449-ADFF-567F4B450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328" r="2" b="9618"/>
          <a:stretch/>
        </p:blipFill>
        <p:spPr>
          <a:xfrm>
            <a:off x="3593306" y="4357117"/>
            <a:ext cx="5550694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41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7C587A-7DE6-AE43-9F98-9CC3CD8A9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fontAlgn="auto">
              <a:lnSpc>
                <a:spcPct val="9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72 Book" pitchFamily="2" charset="0"/>
              </a:rPr>
              <a:t>Unique Family Challenges of Disabilities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23FFEE-3B5E-A44A-BC4A-02AA834D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15406"/>
            <a:ext cx="3823334" cy="4065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buNone/>
              <a:defRPr/>
            </a:pPr>
            <a:r>
              <a:rPr lang="en-US" b="1" dirty="0">
                <a:latin typeface="Bodoni 72 Book" pitchFamily="2" charset="0"/>
              </a:rPr>
              <a:t>Impact on Impact on Grandparents</a:t>
            </a:r>
          </a:p>
          <a:p>
            <a:pPr marL="0" lvl="0" indent="0">
              <a:buNone/>
              <a:defRPr/>
            </a:pPr>
            <a:endParaRPr lang="en-US" b="1" dirty="0">
              <a:latin typeface="Bodoni 72 Book" pitchFamily="2" charset="0"/>
            </a:endParaRPr>
          </a:p>
          <a:p>
            <a:pPr marL="0" lvl="0" indent="0">
              <a:buNone/>
              <a:defRPr/>
            </a:pPr>
            <a:r>
              <a:rPr lang="en-US" b="1" dirty="0">
                <a:latin typeface="Bodoni 72 Book" pitchFamily="2" charset="0"/>
              </a:rPr>
              <a:t>*most do not have training &amp;   strength to care for child)</a:t>
            </a:r>
          </a:p>
          <a:p>
            <a:pPr indent="-228600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7269631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758</Words>
  <Application>Microsoft Office PowerPoint</Application>
  <PresentationFormat>On-screen Show (4:3)</PresentationFormat>
  <Paragraphs>123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Arial Narrow</vt:lpstr>
      <vt:lpstr>Arial Rounded MT Bold</vt:lpstr>
      <vt:lpstr>Bodoni 72 Book</vt:lpstr>
      <vt:lpstr>Calibri</vt:lpstr>
      <vt:lpstr>Tw Cen MT</vt:lpstr>
      <vt:lpstr>Office Theme</vt:lpstr>
      <vt:lpstr>Ministering to Children with Special Needs Linda Mei Lin Koh GC Children’s Ministries Director  </vt:lpstr>
      <vt:lpstr>What is a special need?</vt:lpstr>
      <vt:lpstr>Children with Special Needs  are Valuable to God </vt:lpstr>
      <vt:lpstr> The Problem with Labels </vt:lpstr>
      <vt:lpstr>PowerPoint Presentation</vt:lpstr>
      <vt:lpstr>Myths About Special Needs Ministry </vt:lpstr>
      <vt:lpstr>Unique Family Challenges of Disabilities</vt:lpstr>
      <vt:lpstr>Unique Family Challenges of Disabilities</vt:lpstr>
      <vt:lpstr>Unique Family Challenges of Disabilities</vt:lpstr>
      <vt:lpstr>Church-Family Supports </vt:lpstr>
      <vt:lpstr>Some Special Needs</vt:lpstr>
      <vt:lpstr>Types of  Disabilities</vt:lpstr>
      <vt:lpstr>PowerPoint Presentation</vt:lpstr>
      <vt:lpstr>U. S. Children (Ages 3-17)  Need a Hand Because . . .</vt:lpstr>
      <vt:lpstr>What Are Our Responsibilities? </vt:lpstr>
      <vt:lpstr>Many have learned that… </vt:lpstr>
      <vt:lpstr>A Prepared Teacher will … </vt:lpstr>
      <vt:lpstr> It’s You I Like  </vt:lpstr>
      <vt:lpstr>It’s You I Like</vt:lpstr>
      <vt:lpstr>QUESTIONS 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Ministering to Children with Special Needs Linda Mei Lin Koh GC Children’s Ministries Director  </dc:title>
  <dc:subject/>
  <dc:creator>Linda Ambrose</dc:creator>
  <cp:keywords/>
  <dc:description/>
  <cp:lastModifiedBy>Nin Li</cp:lastModifiedBy>
  <cp:revision>3</cp:revision>
  <dcterms:created xsi:type="dcterms:W3CDTF">2019-09-25T16:21:48Z</dcterms:created>
  <dcterms:modified xsi:type="dcterms:W3CDTF">2023-08-22T05:19:40Z</dcterms:modified>
  <cp:category/>
</cp:coreProperties>
</file>