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68" r:id="rId2"/>
    <p:sldId id="438" r:id="rId3"/>
    <p:sldId id="439" r:id="rId4"/>
    <p:sldId id="270" r:id="rId5"/>
    <p:sldId id="440" r:id="rId6"/>
    <p:sldId id="269" r:id="rId7"/>
    <p:sldId id="273" r:id="rId8"/>
    <p:sldId id="441" r:id="rId9"/>
    <p:sldId id="442" r:id="rId10"/>
    <p:sldId id="412" r:id="rId11"/>
    <p:sldId id="413" r:id="rId12"/>
    <p:sldId id="414" r:id="rId13"/>
    <p:sldId id="415" r:id="rId14"/>
    <p:sldId id="416" r:id="rId15"/>
    <p:sldId id="423" r:id="rId16"/>
    <p:sldId id="443" r:id="rId17"/>
    <p:sldId id="424" r:id="rId18"/>
    <p:sldId id="417" r:id="rId19"/>
    <p:sldId id="422" r:id="rId20"/>
    <p:sldId id="434" r:id="rId21"/>
    <p:sldId id="435" r:id="rId22"/>
    <p:sldId id="436" r:id="rId23"/>
    <p:sldId id="418" r:id="rId24"/>
    <p:sldId id="419" r:id="rId25"/>
    <p:sldId id="420" r:id="rId26"/>
    <p:sldId id="421" r:id="rId27"/>
    <p:sldId id="44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7" r:id="rId37"/>
    <p:sldId id="41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335" autoAdjust="0"/>
    <p:restoredTop sz="9473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6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04E4-BE7B-4A0A-A497-5A447E2AD13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8FCFE-D4F2-4770-A0C7-D5B8CA1C72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9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0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8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5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4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229600" cy="3886200"/>
          </a:xfrm>
        </p:spPr>
        <p:txBody>
          <a:bodyPr/>
          <a:lstStyle>
            <a:lvl1pPr marL="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1pPr>
            <a:lvl2pPr marL="4572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2pPr>
            <a:lvl3pPr marL="9144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3pPr>
            <a:lvl4pPr marL="13716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4pPr>
            <a:lvl5pPr marL="18288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4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799"/>
            <a:ext cx="8229600" cy="3428999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733799"/>
            <a:ext cx="8229600" cy="1676401"/>
          </a:xfrm>
        </p:spPr>
        <p:txBody>
          <a:bodyPr/>
          <a:lstStyle>
            <a:lvl1pPr marL="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1pPr>
            <a:lvl2pPr marL="4572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2pPr>
            <a:lvl3pPr marL="9144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3pPr>
            <a:lvl4pPr marL="13716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4pPr>
            <a:lvl5pPr marL="1828800" indent="0">
              <a:buNone/>
              <a:defRPr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2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9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6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2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E701-84C2-421F-9950-D24CA0567894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E73E-BA3C-451C-A0FC-87FB15EBA9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9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644775"/>
            <a:ext cx="7772400" cy="1470025"/>
          </a:xfrm>
          <a:solidFill>
            <a:schemeClr val="bg1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Communication Department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752600"/>
          </a:xfrm>
          <a:effectLst/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Its Work and Mission </a:t>
            </a:r>
          </a:p>
        </p:txBody>
      </p:sp>
    </p:spTree>
    <p:extLst>
      <p:ext uri="{BB962C8B-B14F-4D97-AF65-F5344CB8AC3E}">
        <p14:creationId xmlns:p14="http://schemas.microsoft.com/office/powerpoint/2010/main" val="9057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8E61D0-5C84-4592-A259-25C18223E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Areas 2018-2021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E3BB39-A7E9-460E-9F87-2E9941C5F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1.Technology and Infrastructural 		   Development  </a:t>
            </a:r>
          </a:p>
          <a:p>
            <a:r>
              <a:rPr lang="en-US" dirty="0"/>
              <a:t>	2. Media Ministries</a:t>
            </a:r>
          </a:p>
          <a:p>
            <a:r>
              <a:rPr lang="en-US" dirty="0"/>
              <a:t>	3. Training</a:t>
            </a:r>
          </a:p>
          <a:p>
            <a:r>
              <a:rPr lang="en-US" dirty="0"/>
              <a:t>	4. Church Image</a:t>
            </a:r>
          </a:p>
          <a:p>
            <a:r>
              <a:rPr lang="en-US" dirty="0"/>
              <a:t>	5. Evangelism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5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970F60-E560-4FEB-A9F5-22EF39FD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600F0A-ACC9-4ECC-8B18-6F308B0AD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Performance Goals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Incorporate technology in our evangelistic plan.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36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2375CD-A789-4E08-B24D-27E92B85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504D">
                    <a:lumMod val="50000"/>
                  </a:srgbClr>
                </a:solidFill>
              </a:rPr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116B88-52A4-4E76-B82D-B6E09B94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Measurable Objectives</a:t>
            </a:r>
          </a:p>
          <a:p>
            <a:r>
              <a:rPr lang="en-US" dirty="0"/>
              <a:t>1. By 2019 the NCC will increase the number of evangelistic initiatives that utilizes modern methods of technology in their evangelistic strategy.</a:t>
            </a:r>
          </a:p>
        </p:txBody>
      </p:sp>
    </p:spTree>
    <p:extLst>
      <p:ext uri="{BB962C8B-B14F-4D97-AF65-F5344CB8AC3E}">
        <p14:creationId xmlns:p14="http://schemas.microsoft.com/office/powerpoint/2010/main" val="32935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3A1C7A-3412-4377-8ED9-D626427C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C0504D">
                    <a:lumMod val="50000"/>
                  </a:srgbClr>
                </a:solidFill>
              </a:rPr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3E12C6-9A06-48DD-B161-3F74138A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Strategic Actions</a:t>
            </a:r>
          </a:p>
          <a:p>
            <a:r>
              <a:rPr lang="en-US" dirty="0"/>
              <a:t>Establish a list of acceptable approaches that may be utilized. ( FB Marketing, Online Bible studies, YouTube Video)(1 Quarter 2018)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7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57A5AF-A92F-43C3-967A-D9F64375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78296-D764-4586-AE8F-CFE608AAC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Strategic Action</a:t>
            </a:r>
          </a:p>
          <a:p>
            <a:pPr lvl="0"/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Develop a strategy to provide each congregation with the necessary equipment to achieve that initiative. </a:t>
            </a:r>
          </a:p>
          <a:p>
            <a:pPr lvl="0"/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(Source </a:t>
            </a:r>
            <a:r>
              <a:rPr lang="en-US" dirty="0" err="1" smtClean="0">
                <a:solidFill>
                  <a:srgbClr val="C0504D">
                    <a:lumMod val="50000"/>
                  </a:srgbClr>
                </a:solidFill>
              </a:rPr>
              <a:t>equiptment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that offers churches the best possible prices for transition to modern flat screen visuals.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(1</a:t>
            </a:r>
            <a:r>
              <a:rPr lang="en-US" baseline="30000" dirty="0" smtClean="0">
                <a:solidFill>
                  <a:srgbClr val="C0504D">
                    <a:lumMod val="50000"/>
                  </a:srgbClr>
                </a:solidFill>
              </a:rPr>
              <a:t>st</a:t>
            </a:r>
            <a:r>
              <a:rPr lang="en-US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Quarter 2018)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19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1761E3-AB81-48DC-9195-32D7914D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F24BDB6-5B0C-49C7-8D65-2EB9386B6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Strategic Action</a:t>
            </a:r>
          </a:p>
          <a:p>
            <a:r>
              <a:rPr lang="en-US" dirty="0"/>
              <a:t>Use the </a:t>
            </a:r>
            <a:r>
              <a:rPr lang="en-US" dirty="0" smtClean="0"/>
              <a:t>website, Social Media and </a:t>
            </a:r>
            <a:r>
              <a:rPr lang="en-US" dirty="0"/>
              <a:t>YouTube channel of the church to provide sermons and content to the public.</a:t>
            </a:r>
          </a:p>
          <a:p>
            <a:r>
              <a:rPr lang="en-US" dirty="0"/>
              <a:t>Provide a sermon of the month to our mailing list of our constant contact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34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training for church leaders on how to effectively use the marketing/advertising strategies and opportunities offered through social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0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3E264-3336-4788-A834-F3448C310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28B109C-58DE-4D4D-8DA2-5468FEEC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000" dirty="0">
                <a:solidFill>
                  <a:srgbClr val="C0504D">
                    <a:lumMod val="50000"/>
                  </a:srgbClr>
                </a:solidFill>
              </a:rPr>
              <a:t>Strategic Action</a:t>
            </a:r>
          </a:p>
          <a:p>
            <a:r>
              <a:rPr lang="en-US" dirty="0"/>
              <a:t>Have pastors/churches record sermons and send to the NCC office to provide the content necessary for that initiative. </a:t>
            </a:r>
          </a:p>
        </p:txBody>
      </p:sp>
    </p:spTree>
    <p:extLst>
      <p:ext uri="{BB962C8B-B14F-4D97-AF65-F5344CB8AC3E}">
        <p14:creationId xmlns:p14="http://schemas.microsoft.com/office/powerpoint/2010/main" val="3754322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C75603-520C-4A4D-9959-2A7CD64D9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B14D02-A44C-46FF-9056-CDA491769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dirty="0"/>
              <a:t>	</a:t>
            </a:r>
            <a:r>
              <a:rPr lang="en-US" sz="3000" dirty="0">
                <a:solidFill>
                  <a:srgbClr val="C0504D">
                    <a:lumMod val="50000"/>
                  </a:srgbClr>
                </a:solidFill>
              </a:rPr>
              <a:t>Strategic Action</a:t>
            </a:r>
          </a:p>
          <a:p>
            <a:r>
              <a:rPr lang="en-US" dirty="0"/>
              <a:t>Offer training to constituent on the use of technology in worship.</a:t>
            </a:r>
          </a:p>
          <a:p>
            <a:r>
              <a:rPr lang="en-US" dirty="0"/>
              <a:t>( 2nd quarter 2018 SXM &amp; BVI)</a:t>
            </a:r>
          </a:p>
        </p:txBody>
      </p:sp>
    </p:spTree>
    <p:extLst>
      <p:ext uri="{BB962C8B-B14F-4D97-AF65-F5344CB8AC3E}">
        <p14:creationId xmlns:p14="http://schemas.microsoft.com/office/powerpoint/2010/main" val="3024019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D9E1E9-EDBB-426A-89DD-2A41EEFD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Infrastructural Development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E53E30-5376-448A-B954-734868DBB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Goals</a:t>
            </a:r>
          </a:p>
          <a:p>
            <a:r>
              <a:rPr lang="en-US" dirty="0" smtClean="0"/>
              <a:t>Improve the platform of communication coming from the NCC office.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5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communication department of the NCC will have a strategic plan that is congruent with the mission of the North Caribbean Conference. It includes long-term goals, specific measurable objectives, strategies for attainment, a schedule for analysis and a mechanism for regular evaluation.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77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Infrastructural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objectives</a:t>
            </a:r>
          </a:p>
          <a:p>
            <a:r>
              <a:rPr lang="en-US" dirty="0" smtClean="0"/>
              <a:t>By 4</a:t>
            </a:r>
            <a:r>
              <a:rPr lang="en-US" baseline="30000" dirty="0" smtClean="0"/>
              <a:t>nd</a:t>
            </a:r>
            <a:r>
              <a:rPr lang="en-US" dirty="0" smtClean="0"/>
              <a:t> quarter 2018 the NCC will improve the internal communication structure to create a favorable image of the church and its 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73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Infrastructural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Action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Establish an new internal VOIP communication system in the </a:t>
            </a:r>
            <a:r>
              <a:rPr lang="en-US" dirty="0" smtClean="0"/>
              <a:t>office.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Change the voice recording on the intercom system. Add music for those who are </a:t>
            </a:r>
            <a:r>
              <a:rPr lang="en-US" dirty="0" smtClean="0"/>
              <a:t>waiting.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10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C0504D">
                    <a:lumMod val="50000"/>
                  </a:srgbClr>
                </a:solidFill>
              </a:rPr>
              <a:t>Infrastructural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Action</a:t>
            </a:r>
          </a:p>
          <a:p>
            <a:r>
              <a:rPr lang="en-US" dirty="0" smtClean="0"/>
              <a:t>3. </a:t>
            </a:r>
            <a:r>
              <a:rPr lang="en-US" dirty="0" smtClean="0"/>
              <a:t>Develop resources for use by the local church communication leaders.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499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15613F-AE57-4DAD-9B74-25F8DDA3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2BD641-DC47-4EB4-841C-22BB3DDBD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Performance Goals</a:t>
            </a:r>
          </a:p>
          <a:p>
            <a:r>
              <a:rPr lang="en-US" dirty="0"/>
              <a:t>Sensitize the public to the Adventist philosophy of life.</a:t>
            </a:r>
          </a:p>
        </p:txBody>
      </p:sp>
    </p:spTree>
    <p:extLst>
      <p:ext uri="{BB962C8B-B14F-4D97-AF65-F5344CB8AC3E}">
        <p14:creationId xmlns:p14="http://schemas.microsoft.com/office/powerpoint/2010/main" val="3279105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159E3-E7A8-4596-BF9F-77746D706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Church Image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D01CAE-7B57-44DC-8E62-982023C1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Measurable Objective</a:t>
            </a:r>
          </a:p>
          <a:p>
            <a:r>
              <a:rPr lang="en-US" dirty="0"/>
              <a:t>NCC will seek to create a favorable image of the church in the eyes of the public. (3</a:t>
            </a:r>
            <a:r>
              <a:rPr lang="en-US" baseline="30000" dirty="0"/>
              <a:t>rd</a:t>
            </a:r>
            <a:r>
              <a:rPr lang="en-US" dirty="0"/>
              <a:t> Quarter 2018)</a:t>
            </a:r>
          </a:p>
        </p:txBody>
      </p:sp>
    </p:spTree>
    <p:extLst>
      <p:ext uri="{BB962C8B-B14F-4D97-AF65-F5344CB8AC3E}">
        <p14:creationId xmlns:p14="http://schemas.microsoft.com/office/powerpoint/2010/main" val="298132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C1428-3411-4BC7-9881-59B4627BC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Church Image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A0E909-05C5-4CFA-8E6A-522F8A9D2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Strategic action</a:t>
            </a:r>
          </a:p>
          <a:p>
            <a:pPr marL="514350" indent="-514350">
              <a:buAutoNum type="arabicPeriod"/>
            </a:pPr>
            <a:r>
              <a:rPr lang="en-US" dirty="0"/>
              <a:t>Promote Hope TV on all cable networks </a:t>
            </a:r>
            <a:r>
              <a:rPr lang="en-US" dirty="0" smtClean="0"/>
              <a:t>around </a:t>
            </a:r>
            <a:r>
              <a:rPr lang="en-US" dirty="0" smtClean="0"/>
              <a:t>the </a:t>
            </a:r>
            <a:r>
              <a:rPr lang="en-US" dirty="0"/>
              <a:t>NCC. </a:t>
            </a:r>
          </a:p>
          <a:p>
            <a:pPr marL="514350" indent="-514350">
              <a:buAutoNum type="arabicPeriod"/>
            </a:pPr>
            <a:r>
              <a:rPr lang="en-US" dirty="0"/>
              <a:t>Collaborate with two departments on annual events that lend to creating favorable image of church. (</a:t>
            </a:r>
            <a:r>
              <a:rPr lang="en-US" dirty="0" smtClean="0"/>
              <a:t>Health &amp; women's </a:t>
            </a:r>
            <a:r>
              <a:rPr lang="en-US" dirty="0"/>
              <a:t>ministries. Programs are “Lets Move” and “Breast Cancer awareness”)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87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BD4777-7D66-4E8A-B464-3C52C320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Church Image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2CB98D-8192-4FD1-880C-EB6FFE5F0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Strategic Action</a:t>
            </a:r>
          </a:p>
          <a:p>
            <a:r>
              <a:rPr lang="en-US" dirty="0"/>
              <a:t>Promote and have church signs bearing the logo of the church on all church buildings and institutions. One generic sign will be recommended for all churches. (2</a:t>
            </a:r>
            <a:r>
              <a:rPr lang="en-US" baseline="30000" dirty="0"/>
              <a:t>nd</a:t>
            </a:r>
            <a:r>
              <a:rPr lang="en-US" dirty="0"/>
              <a:t> quarter 2018)</a:t>
            </a:r>
          </a:p>
        </p:txBody>
      </p:sp>
    </p:spTree>
    <p:extLst>
      <p:ext uri="{BB962C8B-B14F-4D97-AF65-F5344CB8AC3E}">
        <p14:creationId xmlns:p14="http://schemas.microsoft.com/office/powerpoint/2010/main" val="359440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materials to assist the local church in its evangelistic initiatives.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23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Goals</a:t>
            </a:r>
          </a:p>
          <a:p>
            <a:r>
              <a:rPr lang="en-US" dirty="0" smtClean="0"/>
              <a:t>Promote the services of the church through media ministries.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77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Objectives</a:t>
            </a:r>
          </a:p>
          <a:p>
            <a:r>
              <a:rPr lang="en-US" dirty="0" smtClean="0"/>
              <a:t>By 4</a:t>
            </a:r>
            <a:r>
              <a:rPr lang="en-US" baseline="30000" dirty="0" smtClean="0"/>
              <a:t>th</a:t>
            </a:r>
            <a:r>
              <a:rPr lang="en-US" dirty="0" smtClean="0"/>
              <a:t> quarter 2018 the NCC will through its NCC websites air weekly services and agreed </a:t>
            </a:r>
            <a:r>
              <a:rPr lang="en-US" dirty="0" smtClean="0"/>
              <a:t>church/</a:t>
            </a:r>
            <a:r>
              <a:rPr lang="en-US" dirty="0" err="1" smtClean="0"/>
              <a:t>onference</a:t>
            </a:r>
            <a:r>
              <a:rPr lang="en-US" dirty="0" smtClean="0"/>
              <a:t> programs </a:t>
            </a:r>
            <a:r>
              <a:rPr lang="en-US" dirty="0" smtClean="0"/>
              <a:t>and initiatives.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9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strategic plan will encompass plans for the department and will be initiated by the department in consultation with the administration. </a:t>
            </a:r>
          </a:p>
          <a:p>
            <a:r>
              <a:rPr lang="en-US" dirty="0" smtClean="0"/>
              <a:t>It will be reviewed and updated on an annual basis at the annual departmental consultation and shared with the executive committee.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2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Action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Establish partnership with churches/districts/coordinating councils on the acquisition on necessary equipment.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Provide standard guidelines for broadcast and streaming services.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135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/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Strategic Action</a:t>
            </a:r>
          </a:p>
          <a:p>
            <a:r>
              <a:rPr lang="en-US" dirty="0"/>
              <a:t> </a:t>
            </a:r>
            <a:r>
              <a:rPr lang="en-US" dirty="0" smtClean="0"/>
              <a:t>	3. </a:t>
            </a:r>
            <a:r>
              <a:rPr lang="en-US" dirty="0" smtClean="0"/>
              <a:t>Build </a:t>
            </a:r>
            <a:r>
              <a:rPr lang="en-US" dirty="0" smtClean="0"/>
              <a:t>a network </a:t>
            </a:r>
            <a:r>
              <a:rPr lang="en-US" dirty="0" smtClean="0"/>
              <a:t>of </a:t>
            </a:r>
            <a:r>
              <a:rPr lang="en-US" dirty="0" smtClean="0"/>
              <a:t>Adventist news professionals willing to volunteer to support the media relations work</a:t>
            </a:r>
            <a:r>
              <a:rPr lang="en-US" dirty="0"/>
              <a:t> </a:t>
            </a:r>
            <a:r>
              <a:rPr lang="en-US" dirty="0" smtClean="0"/>
              <a:t>around </a:t>
            </a:r>
            <a:r>
              <a:rPr lang="en-US" dirty="0" smtClean="0"/>
              <a:t>the NCC.</a:t>
            </a:r>
          </a:p>
          <a:p>
            <a:r>
              <a:rPr lang="en-US" dirty="0"/>
              <a:t>	</a:t>
            </a:r>
            <a:r>
              <a:rPr lang="en-US" dirty="0" smtClean="0"/>
              <a:t>4. Establish training opportunities for 	volunteers in media ministries.</a:t>
            </a:r>
          </a:p>
          <a:p>
            <a:r>
              <a:rPr lang="en-US" dirty="0"/>
              <a:t>	</a:t>
            </a:r>
            <a:r>
              <a:rPr lang="en-US" dirty="0" smtClean="0"/>
              <a:t>5. Have training for churches on 	streaming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98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6. Establish and source basic </a:t>
            </a:r>
            <a:r>
              <a:rPr lang="en-US" dirty="0" smtClean="0"/>
              <a:t>equipment</a:t>
            </a:r>
            <a:r>
              <a:rPr lang="en-US" dirty="0" smtClean="0"/>
              <a:t>          for </a:t>
            </a:r>
            <a:r>
              <a:rPr lang="en-US" dirty="0" smtClean="0"/>
              <a:t>media </a:t>
            </a:r>
            <a:r>
              <a:rPr lang="en-US" dirty="0" smtClean="0"/>
              <a:t>center.</a:t>
            </a:r>
            <a:endParaRPr lang="en-US" dirty="0" smtClean="0"/>
          </a:p>
          <a:p>
            <a:r>
              <a:rPr lang="en-US" dirty="0" smtClean="0"/>
              <a:t>  7. Employ part time media ministries </a:t>
            </a:r>
            <a:r>
              <a:rPr lang="en-US" dirty="0" smtClean="0"/>
              <a:t>personnel.</a:t>
            </a:r>
          </a:p>
          <a:p>
            <a:r>
              <a:rPr lang="en-US" dirty="0" smtClean="0"/>
              <a:t>  8. Establish an online </a:t>
            </a:r>
            <a:r>
              <a:rPr lang="en-US" smtClean="0"/>
              <a:t>radio station for the NCC.</a:t>
            </a:r>
            <a:r>
              <a:rPr lang="en-US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087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Goals</a:t>
            </a:r>
          </a:p>
          <a:p>
            <a:r>
              <a:rPr lang="en-US" dirty="0" smtClean="0"/>
              <a:t>Promote and execute an effective evangelistic campaign in cooperation with other departments of the church and office staff.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554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Measurable Objective</a:t>
            </a:r>
          </a:p>
          <a:p>
            <a:r>
              <a:rPr lang="en-US" dirty="0" smtClean="0"/>
              <a:t>In the 1</a:t>
            </a:r>
            <a:r>
              <a:rPr lang="en-US" baseline="30000" dirty="0" smtClean="0"/>
              <a:t>st</a:t>
            </a:r>
            <a:r>
              <a:rPr lang="en-US" dirty="0" smtClean="0"/>
              <a:t> quarter 2019 the NCC will conduct an evangelistic crusade using social media and its media </a:t>
            </a:r>
            <a:r>
              <a:rPr lang="en-US" dirty="0" smtClean="0"/>
              <a:t>ministries.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71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504D">
                    <a:lumMod val="50000"/>
                  </a:srgbClr>
                </a:solidFill>
              </a:rPr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Strategic Action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Establish training opportunities for churches  and communication directors on website and social media.</a:t>
            </a:r>
          </a:p>
          <a:p>
            <a:pPr marL="514350" indent="-514350">
              <a:buAutoNum type="arabicPeriod"/>
            </a:pPr>
            <a:r>
              <a:rPr lang="en-US" dirty="0" smtClean="0"/>
              <a:t>Aim to have all </a:t>
            </a:r>
            <a:r>
              <a:rPr lang="en-US" dirty="0" smtClean="0"/>
              <a:t>social medi</a:t>
            </a:r>
            <a:r>
              <a:rPr lang="en-US" dirty="0" smtClean="0"/>
              <a:t>a and websites of churches and institutions across the NCC constantly updated.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60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Ministries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 a communication internship program with USC to both assist the department and build acquire necessary skills.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21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7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029" dirty="0" smtClean="0"/>
              <a:t>“</a:t>
            </a:r>
            <a:r>
              <a:rPr lang="en-029" dirty="0" smtClean="0"/>
              <a:t>To Convey an Inspirational Story about the Church in the North Caribbean Conference</a:t>
            </a:r>
            <a:r>
              <a:rPr lang="en-029" dirty="0" smtClean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3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reach the diverse church audience, both within and externally with an open, responsible and hope filled communication program through the effective use of contemporary technologies and methods of communication.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/>
              <a:t>To create a favorable image of the church, its mission, life, witness and related activities by using the most effective means of communication.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9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Communication Department is responsible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3733800" cy="3886200"/>
          </a:xfrm>
        </p:spPr>
        <p:txBody>
          <a:bodyPr/>
          <a:lstStyle/>
          <a:p>
            <a:r>
              <a:rPr lang="en-US" dirty="0"/>
              <a:t>Websites</a:t>
            </a:r>
          </a:p>
          <a:p>
            <a:r>
              <a:rPr lang="en-US" dirty="0"/>
              <a:t>Printing</a:t>
            </a:r>
          </a:p>
          <a:p>
            <a:r>
              <a:rPr lang="en-US" dirty="0"/>
              <a:t>Marketing and Advertising</a:t>
            </a:r>
          </a:p>
          <a:p>
            <a:r>
              <a:rPr lang="en-US" dirty="0"/>
              <a:t>Photography </a:t>
            </a:r>
          </a:p>
          <a:p>
            <a:r>
              <a:rPr lang="en-US" dirty="0"/>
              <a:t>Video Production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1600200"/>
            <a:ext cx="373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Reporter</a:t>
            </a:r>
          </a:p>
          <a:p>
            <a:r>
              <a:rPr lang="en-US" dirty="0"/>
              <a:t>Graphic Designer</a:t>
            </a:r>
          </a:p>
          <a:p>
            <a:r>
              <a:rPr lang="en-US" dirty="0"/>
              <a:t>Public Relations</a:t>
            </a:r>
          </a:p>
          <a:p>
            <a:r>
              <a:rPr lang="en-US" dirty="0"/>
              <a:t>Media Liaison</a:t>
            </a:r>
          </a:p>
          <a:p>
            <a:r>
              <a:rPr lang="en-US" dirty="0"/>
              <a:t>Image Guardian</a:t>
            </a:r>
          </a:p>
          <a:p>
            <a:r>
              <a:rPr lang="en-US" dirty="0"/>
              <a:t>Information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 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Distribute news and information to the conference, union and its related bodies through </a:t>
            </a:r>
            <a:r>
              <a:rPr lang="en-US" dirty="0" err="1" smtClean="0"/>
              <a:t>eNewsletter</a:t>
            </a:r>
            <a:r>
              <a:rPr lang="en-US" dirty="0" smtClean="0"/>
              <a:t>, Web site, social media outlets and other venues.</a:t>
            </a:r>
          </a:p>
          <a:p>
            <a:r>
              <a:rPr lang="en-US" dirty="0" smtClean="0"/>
              <a:t>Conduct public media campaigns for ministry initiatives.</a:t>
            </a:r>
          </a:p>
          <a:p>
            <a:r>
              <a:rPr lang="en-US" dirty="0" smtClean="0"/>
              <a:t>Build a network of Adventist news personnel.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8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Serve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with crisis communication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1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</TotalTime>
  <Words>895</Words>
  <Application>Microsoft Office PowerPoint</Application>
  <PresentationFormat>On-screen Show (4:3)</PresentationFormat>
  <Paragraphs>127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Communication Department</vt:lpstr>
      <vt:lpstr>Policy</vt:lpstr>
      <vt:lpstr>Procedure</vt:lpstr>
      <vt:lpstr>Mission</vt:lpstr>
      <vt:lpstr>Vision</vt:lpstr>
      <vt:lpstr>Purpose</vt:lpstr>
      <vt:lpstr>The Communication Department is responsible for:</vt:lpstr>
      <vt:lpstr>How We Serve</vt:lpstr>
      <vt:lpstr>How We Serve</vt:lpstr>
      <vt:lpstr>Strategic Areas 2018-2021</vt:lpstr>
      <vt:lpstr>Technology</vt:lpstr>
      <vt:lpstr>Technology</vt:lpstr>
      <vt:lpstr>Technology</vt:lpstr>
      <vt:lpstr>Technology</vt:lpstr>
      <vt:lpstr>Technology</vt:lpstr>
      <vt:lpstr>Technology</vt:lpstr>
      <vt:lpstr>Technology</vt:lpstr>
      <vt:lpstr>Technology</vt:lpstr>
      <vt:lpstr>Infrastructural Development </vt:lpstr>
      <vt:lpstr>Infrastructural Development </vt:lpstr>
      <vt:lpstr>Infrastructural Development </vt:lpstr>
      <vt:lpstr>Infrastructural Development </vt:lpstr>
      <vt:lpstr>Church Image</vt:lpstr>
      <vt:lpstr>Church Image</vt:lpstr>
      <vt:lpstr>Church Image</vt:lpstr>
      <vt:lpstr>Church Image</vt:lpstr>
      <vt:lpstr>Church Image</vt:lpstr>
      <vt:lpstr>Media Ministries</vt:lpstr>
      <vt:lpstr>Media Ministries</vt:lpstr>
      <vt:lpstr>Media Ministries</vt:lpstr>
      <vt:lpstr>Media Ministries</vt:lpstr>
      <vt:lpstr>Media Ministries</vt:lpstr>
      <vt:lpstr>Media Ministries</vt:lpstr>
      <vt:lpstr>Media Ministries</vt:lpstr>
      <vt:lpstr>Media Ministries</vt:lpstr>
      <vt:lpstr>Media Ministries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</dc:creator>
  <cp:lastModifiedBy>Pastor Philbert</cp:lastModifiedBy>
  <cp:revision>196</cp:revision>
  <dcterms:created xsi:type="dcterms:W3CDTF">2014-09-24T16:47:54Z</dcterms:created>
  <dcterms:modified xsi:type="dcterms:W3CDTF">2017-12-05T04:23:17Z</dcterms:modified>
</cp:coreProperties>
</file>