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6" r:id="rId3"/>
    <p:sldId id="262" r:id="rId4"/>
    <p:sldId id="263" r:id="rId5"/>
    <p:sldId id="257" r:id="rId6"/>
    <p:sldId id="264" r:id="rId7"/>
    <p:sldId id="265" r:id="rId8"/>
    <p:sldId id="258" r:id="rId9"/>
    <p:sldId id="266" r:id="rId10"/>
    <p:sldId id="267" r:id="rId11"/>
    <p:sldId id="259" r:id="rId12"/>
    <p:sldId id="269" r:id="rId13"/>
    <p:sldId id="271" r:id="rId14"/>
    <p:sldId id="273" r:id="rId15"/>
    <p:sldId id="272" r:id="rId16"/>
    <p:sldId id="270" r:id="rId17"/>
  </p:sldIdLst>
  <p:sldSz cx="12192000" cy="9144000"/>
  <p:notesSz cx="7772400" cy="10058400"/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8" userDrawn="1">
          <p15:clr>
            <a:srgbClr val="A4A3A4"/>
          </p15:clr>
        </p15:guide>
        <p15:guide id="2" pos="3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89"/>
    <p:restoredTop sz="91478"/>
  </p:normalViewPr>
  <p:slideViewPr>
    <p:cSldViewPr>
      <p:cViewPr varScale="1">
        <p:scale>
          <a:sx n="30" d="100"/>
          <a:sy n="30" d="100"/>
        </p:scale>
        <p:origin x="216" y="1264"/>
      </p:cViewPr>
      <p:guideLst>
        <p:guide orient="horz" pos="2618"/>
        <p:guide pos="33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1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9768">
              <a:lnSpc>
                <a:spcPts val="1796"/>
              </a:lnSpc>
            </a:pPr>
            <a:fld id="{81D60167-4931-47E6-BA6A-407CBD079E47}" type="slidenum">
              <a:rPr lang="en-US" spc="-94" smtClean="0"/>
              <a:pPr marL="59768">
                <a:lnSpc>
                  <a:spcPts val="1796"/>
                </a:lnSpc>
              </a:pPr>
              <a:t>‹#›</a:t>
            </a:fld>
            <a:endParaRPr lang="en-US" spc="-9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9768">
              <a:lnSpc>
                <a:spcPts val="1796"/>
              </a:lnSpc>
            </a:pPr>
            <a:fld id="{81D60167-4931-47E6-BA6A-407CBD079E47}" type="slidenum">
              <a:rPr lang="en-US" spc="-94" smtClean="0"/>
              <a:pPr marL="59768">
                <a:lnSpc>
                  <a:spcPts val="1796"/>
                </a:lnSpc>
              </a:pPr>
              <a:t>‹#›</a:t>
            </a:fld>
            <a:endParaRPr lang="en-US" spc="-94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210312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210312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9768">
              <a:lnSpc>
                <a:spcPts val="1796"/>
              </a:lnSpc>
            </a:pPr>
            <a:fld id="{81D60167-4931-47E6-BA6A-407CBD079E47}" type="slidenum">
              <a:rPr lang="en-US" spc="-94" smtClean="0"/>
              <a:pPr marL="59768">
                <a:lnSpc>
                  <a:spcPts val="1796"/>
                </a:lnSpc>
              </a:pPr>
              <a:t>‹#›</a:t>
            </a:fld>
            <a:endParaRPr lang="en-US" spc="-94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9768">
              <a:lnSpc>
                <a:spcPts val="1796"/>
              </a:lnSpc>
            </a:pPr>
            <a:fld id="{81D60167-4931-47E6-BA6A-407CBD079E47}" type="slidenum">
              <a:rPr lang="en-US" spc="-94" smtClean="0"/>
              <a:pPr marL="59768">
                <a:lnSpc>
                  <a:spcPts val="1796"/>
                </a:lnSpc>
              </a:pPr>
              <a:t>‹#›</a:t>
            </a:fld>
            <a:endParaRPr lang="en-US" spc="-94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9768">
              <a:lnSpc>
                <a:spcPts val="1796"/>
              </a:lnSpc>
            </a:pPr>
            <a:fld id="{81D60167-4931-47E6-BA6A-407CBD079E47}" type="slidenum">
              <a:rPr lang="en-US" spc="-94" smtClean="0"/>
              <a:pPr marL="59768">
                <a:lnSpc>
                  <a:spcPts val="1796"/>
                </a:lnSpc>
              </a:pPr>
              <a:t>‹#›</a:t>
            </a:fld>
            <a:endParaRPr lang="en-US" spc="-94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6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8503920"/>
            <a:ext cx="390144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8503920"/>
            <a:ext cx="280416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86718" y="8431934"/>
            <a:ext cx="25101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2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9768">
              <a:lnSpc>
                <a:spcPts val="1796"/>
              </a:lnSpc>
            </a:pPr>
            <a:fld id="{81D60167-4931-47E6-BA6A-407CBD079E47}" type="slidenum">
              <a:rPr lang="en-US" spc="-94" smtClean="0"/>
              <a:pPr marL="59768">
                <a:lnSpc>
                  <a:spcPts val="1796"/>
                </a:lnSpc>
              </a:pPr>
              <a:t>‹#›</a:t>
            </a:fld>
            <a:endParaRPr lang="en-US" spc="-94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17223">
        <a:defRPr>
          <a:latin typeface="+mn-lt"/>
          <a:ea typeface="+mn-ea"/>
          <a:cs typeface="+mn-cs"/>
        </a:defRPr>
      </a:lvl2pPr>
      <a:lvl3pPr marL="1434448">
        <a:defRPr>
          <a:latin typeface="+mn-lt"/>
          <a:ea typeface="+mn-ea"/>
          <a:cs typeface="+mn-cs"/>
        </a:defRPr>
      </a:lvl3pPr>
      <a:lvl4pPr marL="2151671">
        <a:defRPr>
          <a:latin typeface="+mn-lt"/>
          <a:ea typeface="+mn-ea"/>
          <a:cs typeface="+mn-cs"/>
        </a:defRPr>
      </a:lvl4pPr>
      <a:lvl5pPr marL="2868895">
        <a:defRPr>
          <a:latin typeface="+mn-lt"/>
          <a:ea typeface="+mn-ea"/>
          <a:cs typeface="+mn-cs"/>
        </a:defRPr>
      </a:lvl5pPr>
      <a:lvl6pPr marL="3586118">
        <a:defRPr>
          <a:latin typeface="+mn-lt"/>
          <a:ea typeface="+mn-ea"/>
          <a:cs typeface="+mn-cs"/>
        </a:defRPr>
      </a:lvl6pPr>
      <a:lvl7pPr marL="4303343">
        <a:defRPr>
          <a:latin typeface="+mn-lt"/>
          <a:ea typeface="+mn-ea"/>
          <a:cs typeface="+mn-cs"/>
        </a:defRPr>
      </a:lvl7pPr>
      <a:lvl8pPr marL="5020566">
        <a:defRPr>
          <a:latin typeface="+mn-lt"/>
          <a:ea typeface="+mn-ea"/>
          <a:cs typeface="+mn-cs"/>
        </a:defRPr>
      </a:lvl8pPr>
      <a:lvl9pPr marL="573778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17223">
        <a:defRPr>
          <a:latin typeface="+mn-lt"/>
          <a:ea typeface="+mn-ea"/>
          <a:cs typeface="+mn-cs"/>
        </a:defRPr>
      </a:lvl2pPr>
      <a:lvl3pPr marL="1434448">
        <a:defRPr>
          <a:latin typeface="+mn-lt"/>
          <a:ea typeface="+mn-ea"/>
          <a:cs typeface="+mn-cs"/>
        </a:defRPr>
      </a:lvl3pPr>
      <a:lvl4pPr marL="2151671">
        <a:defRPr>
          <a:latin typeface="+mn-lt"/>
          <a:ea typeface="+mn-ea"/>
          <a:cs typeface="+mn-cs"/>
        </a:defRPr>
      </a:lvl4pPr>
      <a:lvl5pPr marL="2868895">
        <a:defRPr>
          <a:latin typeface="+mn-lt"/>
          <a:ea typeface="+mn-ea"/>
          <a:cs typeface="+mn-cs"/>
        </a:defRPr>
      </a:lvl5pPr>
      <a:lvl6pPr marL="3586118">
        <a:defRPr>
          <a:latin typeface="+mn-lt"/>
          <a:ea typeface="+mn-ea"/>
          <a:cs typeface="+mn-cs"/>
        </a:defRPr>
      </a:lvl6pPr>
      <a:lvl7pPr marL="4303343">
        <a:defRPr>
          <a:latin typeface="+mn-lt"/>
          <a:ea typeface="+mn-ea"/>
          <a:cs typeface="+mn-cs"/>
        </a:defRPr>
      </a:lvl7pPr>
      <a:lvl8pPr marL="5020566">
        <a:defRPr>
          <a:latin typeface="+mn-lt"/>
          <a:ea typeface="+mn-ea"/>
          <a:cs typeface="+mn-cs"/>
        </a:defRPr>
      </a:lvl8pPr>
      <a:lvl9pPr marL="573778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person, outdoor, tree&#10;&#10;Description automatically generated">
            <a:extLst>
              <a:ext uri="{FF2B5EF4-FFF2-40B4-BE49-F238E27FC236}">
                <a16:creationId xmlns:a16="http://schemas.microsoft.com/office/drawing/2014/main" id="{D37E3A83-0AB1-C045-8671-5E28B23D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8778" b="90"/>
          <a:stretch/>
        </p:blipFill>
        <p:spPr>
          <a:xfrm>
            <a:off x="3523488" y="10"/>
            <a:ext cx="8668512" cy="9143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9144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60886-9421-B54A-AA41-C9014ED39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496484"/>
            <a:ext cx="5618019" cy="42721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5600" kern="1200" dirty="0">
                <a:solidFill>
                  <a:schemeClr val="tx1"/>
                </a:solidFill>
                <a:latin typeface="Georgia" panose="02040502050405020303" pitchFamily="18" charset="0"/>
              </a:rPr>
              <a:t>Growing Christian Values in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80FC1-0D8F-6B40-8C61-97AC7A41CD0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77980" y="6497229"/>
            <a:ext cx="4023359" cy="1610855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Georgia" panose="02040502050405020303" pitchFamily="18" charset="0"/>
              </a:rPr>
              <a:t>Children’s Ministries Certification</a:t>
            </a:r>
          </a:p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Georgia" panose="02040502050405020303" pitchFamily="18" charset="0"/>
              </a:rPr>
              <a:t>Level 3, Course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5537" y="579736"/>
            <a:ext cx="19507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6062560"/>
            <a:ext cx="3977640" cy="2438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80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hild, young, child&#10;&#10;Description automatically generated">
            <a:extLst>
              <a:ext uri="{FF2B5EF4-FFF2-40B4-BE49-F238E27FC236}">
                <a16:creationId xmlns:a16="http://schemas.microsoft.com/office/drawing/2014/main" id="{5C01A101-2DBB-5C41-A6BC-AE88E164B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r="1" b="1"/>
          <a:stretch/>
        </p:blipFill>
        <p:spPr>
          <a:xfrm>
            <a:off x="-1" y="10"/>
            <a:ext cx="12228129" cy="62225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3983306"/>
            <a:ext cx="12228128" cy="2438401"/>
            <a:chOff x="-305" y="2987478"/>
            <a:chExt cx="12188952" cy="18288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990600" y="5199768"/>
            <a:ext cx="10406058" cy="326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US" sz="2400" b="1" spc="-126" dirty="0">
                <a:latin typeface="Georgia" panose="02040502050405020303" pitchFamily="18" charset="0"/>
              </a:rPr>
              <a:t>Effective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110" dirty="0">
                <a:latin typeface="Georgia" panose="02040502050405020303" pitchFamily="18" charset="0"/>
              </a:rPr>
              <a:t>Methods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87" dirty="0">
                <a:latin typeface="Georgia" panose="02040502050405020303" pitchFamily="18" charset="0"/>
              </a:rPr>
              <a:t>of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149" dirty="0">
                <a:latin typeface="Georgia" panose="02040502050405020303" pitchFamily="18" charset="0"/>
              </a:rPr>
              <a:t>Values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172" dirty="0">
                <a:latin typeface="Georgia" panose="02040502050405020303" pitchFamily="18" charset="0"/>
              </a:rPr>
              <a:t>Transmission</a:t>
            </a:r>
            <a:endParaRPr lang="en-US" sz="2400" dirty="0">
              <a:latin typeface="Georgia" panose="02040502050405020303" pitchFamily="18" charset="0"/>
            </a:endParaRPr>
          </a:p>
          <a:p>
            <a:pPr marL="508547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  <a:tabLst>
                <a:tab pos="1184415" algn="l"/>
              </a:tabLst>
            </a:pPr>
            <a:endParaRPr lang="en-US" sz="2400" spc="-101" dirty="0">
              <a:latin typeface="Georgia" panose="02040502050405020303" pitchFamily="18" charset="0"/>
            </a:endParaRPr>
          </a:p>
          <a:p>
            <a:pPr marL="279947" defTabSz="914400">
              <a:lnSpc>
                <a:spcPct val="90000"/>
              </a:lnSpc>
              <a:spcBef>
                <a:spcPts val="7"/>
              </a:spcBef>
              <a:tabLst>
                <a:tab pos="1184415" algn="l"/>
              </a:tabLst>
            </a:pPr>
            <a:r>
              <a:rPr lang="en-US" sz="2400" spc="-101" dirty="0">
                <a:latin typeface="Georgia" panose="02040502050405020303" pitchFamily="18" charset="0"/>
              </a:rPr>
              <a:t>3</a:t>
            </a:r>
            <a:r>
              <a:rPr lang="en-US" sz="2400" spc="-46" dirty="0">
                <a:latin typeface="Georgia" panose="02040502050405020303" pitchFamily="18" charset="0"/>
              </a:rPr>
              <a:t>.</a:t>
            </a:r>
            <a:r>
              <a:rPr lang="en-US" sz="2400" dirty="0">
                <a:latin typeface="Georgia" panose="02040502050405020303" pitchFamily="18" charset="0"/>
              </a:rPr>
              <a:t>	</a:t>
            </a:r>
            <a:r>
              <a:rPr lang="en-US" sz="2400" u="sng" spc="-244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T</a:t>
            </a:r>
            <a:r>
              <a:rPr lang="en-US" sz="2400" u="sng" spc="-26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EA</a:t>
            </a:r>
            <a:r>
              <a:rPr lang="en-US" sz="2400" u="sng" spc="-244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CHA</a:t>
            </a:r>
            <a:r>
              <a:rPr lang="en-US" sz="2400" u="sng" spc="-235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B</a:t>
            </a:r>
            <a:r>
              <a:rPr lang="en-US" sz="2400" u="sng" spc="-274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L</a:t>
            </a:r>
            <a:r>
              <a:rPr lang="en-US" sz="2400" u="sng" spc="-33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</a:t>
            </a:r>
            <a:r>
              <a:rPr lang="en-US" sz="2400" u="sng" spc="-10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 </a:t>
            </a:r>
            <a:r>
              <a:rPr lang="en-US" sz="2400" u="sng" spc="3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M</a:t>
            </a:r>
            <a:r>
              <a:rPr lang="en-US" sz="2400" u="sng" spc="-22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O</a:t>
            </a:r>
            <a:r>
              <a:rPr lang="en-US" sz="2400" u="sng" spc="3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M</a:t>
            </a:r>
            <a:r>
              <a:rPr lang="en-US" sz="2400" u="sng" spc="-235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</a:t>
            </a:r>
            <a:r>
              <a:rPr lang="en-US" sz="2400" u="sng" spc="-26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N</a:t>
            </a:r>
            <a:r>
              <a:rPr lang="en-US" sz="2400" u="sng" spc="-244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T</a:t>
            </a:r>
            <a:r>
              <a:rPr lang="en-US" sz="2400" u="sng" spc="-393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S</a:t>
            </a:r>
            <a:endParaRPr lang="en-US" sz="2400" dirty="0">
              <a:latin typeface="Georgia" panose="02040502050405020303" pitchFamily="18" charset="0"/>
            </a:endParaRPr>
          </a:p>
          <a:p>
            <a:pPr defTabSz="914400">
              <a:lnSpc>
                <a:spcPct val="90000"/>
              </a:lnSpc>
              <a:spcBef>
                <a:spcPts val="39"/>
              </a:spcBef>
            </a:pPr>
            <a:endParaRPr lang="en-US" sz="2400" dirty="0">
              <a:latin typeface="Georgia" panose="02040502050405020303" pitchFamily="18" charset="0"/>
            </a:endParaRPr>
          </a:p>
          <a:p>
            <a:pPr marL="279947" marR="7970" defTabSz="914400">
              <a:lnSpc>
                <a:spcPct val="90000"/>
              </a:lnSpc>
            </a:pPr>
            <a:r>
              <a:rPr lang="en-US" sz="2400" i="1" spc="-87" dirty="0">
                <a:latin typeface="Georgia" panose="02040502050405020303" pitchFamily="18" charset="0"/>
              </a:rPr>
              <a:t>“You </a:t>
            </a:r>
            <a:r>
              <a:rPr lang="en-US" sz="2400" i="1" spc="-71" dirty="0">
                <a:latin typeface="Georgia" panose="02040502050405020303" pitchFamily="18" charset="0"/>
              </a:rPr>
              <a:t>shall </a:t>
            </a:r>
            <a:r>
              <a:rPr lang="en-US" sz="2400" i="1" spc="-87" dirty="0">
                <a:latin typeface="Georgia" panose="02040502050405020303" pitchFamily="18" charset="0"/>
              </a:rPr>
              <a:t>love </a:t>
            </a:r>
            <a:r>
              <a:rPr lang="en-US" sz="2400" i="1" spc="-46" dirty="0">
                <a:latin typeface="Georgia" panose="02040502050405020303" pitchFamily="18" charset="0"/>
              </a:rPr>
              <a:t>the </a:t>
            </a:r>
            <a:r>
              <a:rPr lang="en-US" sz="2400" i="1" spc="-101" dirty="0">
                <a:latin typeface="Georgia" panose="02040502050405020303" pitchFamily="18" charset="0"/>
              </a:rPr>
              <a:t>Lord </a:t>
            </a:r>
            <a:r>
              <a:rPr lang="en-US" sz="2400" i="1" spc="-62" dirty="0">
                <a:latin typeface="Georgia" panose="02040502050405020303" pitchFamily="18" charset="0"/>
              </a:rPr>
              <a:t>your </a:t>
            </a:r>
            <a:r>
              <a:rPr lang="en-US" sz="2400" i="1" spc="-149" dirty="0">
                <a:latin typeface="Georgia" panose="02040502050405020303" pitchFamily="18" charset="0"/>
              </a:rPr>
              <a:t>God </a:t>
            </a:r>
            <a:r>
              <a:rPr lang="en-US" sz="2400" i="1" dirty="0">
                <a:latin typeface="Georgia" panose="02040502050405020303" pitchFamily="18" charset="0"/>
              </a:rPr>
              <a:t>with </a:t>
            </a:r>
            <a:r>
              <a:rPr lang="en-US" sz="2400" i="1" spc="-23" dirty="0">
                <a:latin typeface="Georgia" panose="02040502050405020303" pitchFamily="18" charset="0"/>
              </a:rPr>
              <a:t>all </a:t>
            </a:r>
            <a:r>
              <a:rPr lang="en-US" sz="2400" i="1" spc="-62" dirty="0">
                <a:latin typeface="Georgia" panose="02040502050405020303" pitchFamily="18" charset="0"/>
              </a:rPr>
              <a:t>your </a:t>
            </a:r>
            <a:r>
              <a:rPr lang="en-US" sz="2400" i="1" spc="-46" dirty="0">
                <a:latin typeface="Georgia" panose="02040502050405020303" pitchFamily="18" charset="0"/>
              </a:rPr>
              <a:t>heart, </a:t>
            </a:r>
            <a:r>
              <a:rPr lang="en-US" sz="2400" i="1" dirty="0">
                <a:latin typeface="Georgia" panose="02040502050405020303" pitchFamily="18" charset="0"/>
              </a:rPr>
              <a:t>with </a:t>
            </a:r>
            <a:r>
              <a:rPr lang="en-US" sz="2400" i="1" spc="-23" dirty="0">
                <a:latin typeface="Georgia" panose="02040502050405020303" pitchFamily="18" charset="0"/>
              </a:rPr>
              <a:t>all </a:t>
            </a:r>
            <a:r>
              <a:rPr lang="en-US" sz="2400" i="1" spc="-62" dirty="0">
                <a:latin typeface="Georgia" panose="02040502050405020303" pitchFamily="18" charset="0"/>
              </a:rPr>
              <a:t>your </a:t>
            </a:r>
            <a:r>
              <a:rPr lang="en-US" sz="2400" i="1" spc="-87" dirty="0">
                <a:latin typeface="Georgia" panose="02040502050405020303" pitchFamily="18" charset="0"/>
              </a:rPr>
              <a:t>soul, and </a:t>
            </a:r>
            <a:r>
              <a:rPr lang="en-US" sz="2400" i="1" dirty="0">
                <a:latin typeface="Georgia" panose="02040502050405020303" pitchFamily="18" charset="0"/>
              </a:rPr>
              <a:t>with </a:t>
            </a:r>
            <a:r>
              <a:rPr lang="en-US" sz="2400" i="1" spc="-23" dirty="0">
                <a:latin typeface="Georgia" panose="02040502050405020303" pitchFamily="18" charset="0"/>
              </a:rPr>
              <a:t>all </a:t>
            </a:r>
            <a:r>
              <a:rPr lang="en-US" sz="2400" i="1" spc="-62" dirty="0">
                <a:latin typeface="Georgia" panose="02040502050405020303" pitchFamily="18" charset="0"/>
              </a:rPr>
              <a:t>your </a:t>
            </a:r>
            <a:r>
              <a:rPr lang="en-US" sz="2400" i="1" spc="-501" dirty="0">
                <a:latin typeface="Georgia" panose="02040502050405020303" pitchFamily="18" charset="0"/>
              </a:rPr>
              <a:t> </a:t>
            </a:r>
            <a:r>
              <a:rPr lang="en-US" sz="2400" i="1" spc="-55" dirty="0">
                <a:latin typeface="Georgia" panose="02040502050405020303" pitchFamily="18" charset="0"/>
              </a:rPr>
              <a:t>strength.</a:t>
            </a:r>
            <a:r>
              <a:rPr lang="en-US" sz="2400" i="1" spc="-46" dirty="0">
                <a:latin typeface="Georgia" panose="02040502050405020303" pitchFamily="18" charset="0"/>
              </a:rPr>
              <a:t> </a:t>
            </a:r>
            <a:r>
              <a:rPr lang="en-US" sz="2400" i="1" spc="-110" dirty="0">
                <a:latin typeface="Georgia" panose="02040502050405020303" pitchFamily="18" charset="0"/>
              </a:rPr>
              <a:t>And </a:t>
            </a:r>
            <a:r>
              <a:rPr lang="en-US" sz="2400" i="1" spc="-101" dirty="0">
                <a:latin typeface="Georgia" panose="02040502050405020303" pitchFamily="18" charset="0"/>
              </a:rPr>
              <a:t>these </a:t>
            </a:r>
            <a:r>
              <a:rPr lang="en-US" sz="2400" i="1" spc="-78" dirty="0">
                <a:latin typeface="Georgia" panose="02040502050405020303" pitchFamily="18" charset="0"/>
              </a:rPr>
              <a:t>words </a:t>
            </a:r>
            <a:r>
              <a:rPr lang="en-US" sz="2400" i="1" spc="-71" dirty="0">
                <a:latin typeface="Georgia" panose="02040502050405020303" pitchFamily="18" charset="0"/>
              </a:rPr>
              <a:t>which </a:t>
            </a:r>
            <a:r>
              <a:rPr lang="en-US" sz="2400" i="1" spc="-55" dirty="0">
                <a:latin typeface="Georgia" panose="02040502050405020303" pitchFamily="18" charset="0"/>
              </a:rPr>
              <a:t>I </a:t>
            </a:r>
            <a:r>
              <a:rPr lang="en-US" sz="2400" i="1" spc="-94" dirty="0">
                <a:latin typeface="Georgia" panose="02040502050405020303" pitchFamily="18" charset="0"/>
              </a:rPr>
              <a:t>command you </a:t>
            </a:r>
            <a:r>
              <a:rPr lang="en-US" sz="2400" i="1" spc="-46" dirty="0">
                <a:latin typeface="Georgia" panose="02040502050405020303" pitchFamily="18" charset="0"/>
              </a:rPr>
              <a:t>today </a:t>
            </a:r>
            <a:r>
              <a:rPr lang="en-US" sz="2400" i="1" spc="-71" dirty="0">
                <a:latin typeface="Georgia" panose="02040502050405020303" pitchFamily="18" charset="0"/>
              </a:rPr>
              <a:t>shall </a:t>
            </a:r>
            <a:r>
              <a:rPr lang="en-US" sz="2400" i="1" spc="-117" dirty="0">
                <a:latin typeface="Georgia" panose="02040502050405020303" pitchFamily="18" charset="0"/>
              </a:rPr>
              <a:t>be </a:t>
            </a:r>
            <a:r>
              <a:rPr lang="en-US" sz="2400" i="1" spc="-39" dirty="0">
                <a:latin typeface="Georgia" panose="02040502050405020303" pitchFamily="18" charset="0"/>
              </a:rPr>
              <a:t>in </a:t>
            </a:r>
            <a:r>
              <a:rPr lang="en-US" sz="2400" i="1" spc="-62" dirty="0">
                <a:latin typeface="Georgia" panose="02040502050405020303" pitchFamily="18" charset="0"/>
              </a:rPr>
              <a:t>your </a:t>
            </a:r>
            <a:r>
              <a:rPr lang="en-US" sz="2400" i="1" spc="-39" dirty="0">
                <a:latin typeface="Georgia" panose="02040502050405020303" pitchFamily="18" charset="0"/>
              </a:rPr>
              <a:t>heart.</a:t>
            </a:r>
            <a:r>
              <a:rPr lang="en-US" sz="2400" i="1" spc="-32" dirty="0">
                <a:latin typeface="Georgia" panose="02040502050405020303" pitchFamily="18" charset="0"/>
              </a:rPr>
              <a:t> </a:t>
            </a:r>
            <a:r>
              <a:rPr lang="en-US" sz="2400" i="1" spc="-172" dirty="0">
                <a:latin typeface="Georgia" panose="02040502050405020303" pitchFamily="18" charset="0"/>
              </a:rPr>
              <a:t>You </a:t>
            </a:r>
            <a:r>
              <a:rPr lang="en-US" sz="2400" i="1" spc="-71" dirty="0">
                <a:latin typeface="Georgia" panose="02040502050405020303" pitchFamily="18" charset="0"/>
              </a:rPr>
              <a:t>shall </a:t>
            </a:r>
            <a:r>
              <a:rPr lang="en-US" sz="2400" i="1" spc="-62" dirty="0">
                <a:latin typeface="Georgia" panose="02040502050405020303" pitchFamily="18" charset="0"/>
              </a:rPr>
              <a:t> </a:t>
            </a:r>
            <a:r>
              <a:rPr lang="en-US" sz="2400" i="1" spc="-267" dirty="0">
                <a:latin typeface="Georgia" panose="02040502050405020303" pitchFamily="18" charset="0"/>
              </a:rPr>
              <a:t>TEACH  </a:t>
            </a:r>
            <a:r>
              <a:rPr lang="en-US" sz="2400" i="1" spc="-55" dirty="0">
                <a:latin typeface="Georgia" panose="02040502050405020303" pitchFamily="18" charset="0"/>
              </a:rPr>
              <a:t>them </a:t>
            </a:r>
            <a:r>
              <a:rPr lang="en-US" sz="2400" i="1" spc="-39" dirty="0">
                <a:latin typeface="Georgia" panose="02040502050405020303" pitchFamily="18" charset="0"/>
              </a:rPr>
              <a:t>diligently </a:t>
            </a:r>
            <a:r>
              <a:rPr lang="en-US" sz="2400" i="1" spc="7" dirty="0">
                <a:latin typeface="Georgia" panose="02040502050405020303" pitchFamily="18" charset="0"/>
              </a:rPr>
              <a:t>to </a:t>
            </a:r>
            <a:r>
              <a:rPr lang="en-US" sz="2400" i="1" spc="-62" dirty="0">
                <a:latin typeface="Georgia" panose="02040502050405020303" pitchFamily="18" charset="0"/>
              </a:rPr>
              <a:t>your </a:t>
            </a:r>
            <a:r>
              <a:rPr lang="en-US" sz="2400" i="1" spc="-71" dirty="0">
                <a:latin typeface="Georgia" panose="02040502050405020303" pitchFamily="18" charset="0"/>
              </a:rPr>
              <a:t>children, </a:t>
            </a:r>
            <a:r>
              <a:rPr lang="en-US" sz="2400" i="1" spc="-87" dirty="0">
                <a:latin typeface="Georgia" panose="02040502050405020303" pitchFamily="18" charset="0"/>
              </a:rPr>
              <a:t>and </a:t>
            </a:r>
            <a:r>
              <a:rPr lang="en-US" sz="2400" i="1" spc="-71" dirty="0">
                <a:latin typeface="Georgia" panose="02040502050405020303" pitchFamily="18" charset="0"/>
              </a:rPr>
              <a:t>shall </a:t>
            </a:r>
            <a:r>
              <a:rPr lang="en-US" sz="2400" i="1" spc="-16" dirty="0">
                <a:latin typeface="Georgia" panose="02040502050405020303" pitchFamily="18" charset="0"/>
              </a:rPr>
              <a:t>talk of </a:t>
            </a:r>
            <a:r>
              <a:rPr lang="en-US" sz="2400" i="1" spc="-55" dirty="0">
                <a:latin typeface="Georgia" panose="02040502050405020303" pitchFamily="18" charset="0"/>
              </a:rPr>
              <a:t>them </a:t>
            </a:r>
            <a:r>
              <a:rPr lang="en-US" sz="2400" i="1" spc="-87" dirty="0">
                <a:latin typeface="Georgia" panose="02040502050405020303" pitchFamily="18" charset="0"/>
              </a:rPr>
              <a:t>when </a:t>
            </a:r>
            <a:r>
              <a:rPr lang="en-US" sz="2400" i="1" spc="-94" dirty="0">
                <a:latin typeface="Georgia" panose="02040502050405020303" pitchFamily="18" charset="0"/>
              </a:rPr>
              <a:t>you </a:t>
            </a:r>
            <a:r>
              <a:rPr lang="en-US" sz="2400" i="1" spc="-32" dirty="0">
                <a:latin typeface="Georgia" panose="02040502050405020303" pitchFamily="18" charset="0"/>
              </a:rPr>
              <a:t>sit </a:t>
            </a:r>
            <a:r>
              <a:rPr lang="en-US" sz="2400" i="1" spc="-39" dirty="0">
                <a:latin typeface="Georgia" panose="02040502050405020303" pitchFamily="18" charset="0"/>
              </a:rPr>
              <a:t>in </a:t>
            </a:r>
            <a:r>
              <a:rPr lang="en-US" sz="2400" i="1" spc="-62" dirty="0">
                <a:latin typeface="Georgia" panose="02040502050405020303" pitchFamily="18" charset="0"/>
              </a:rPr>
              <a:t>your </a:t>
            </a:r>
            <a:r>
              <a:rPr lang="en-US" sz="2400" i="1" spc="-110" dirty="0">
                <a:latin typeface="Georgia" panose="02040502050405020303" pitchFamily="18" charset="0"/>
              </a:rPr>
              <a:t>house, </a:t>
            </a:r>
            <a:r>
              <a:rPr lang="en-US" sz="2400" i="1" spc="-501" dirty="0">
                <a:latin typeface="Georgia" panose="02040502050405020303" pitchFamily="18" charset="0"/>
              </a:rPr>
              <a:t> </a:t>
            </a:r>
            <a:r>
              <a:rPr lang="en-US" sz="2400" i="1" spc="-87" dirty="0">
                <a:latin typeface="Georgia" panose="02040502050405020303" pitchFamily="18" charset="0"/>
              </a:rPr>
              <a:t>when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94" dirty="0">
                <a:latin typeface="Georgia" panose="02040502050405020303" pitchFamily="18" charset="0"/>
              </a:rPr>
              <a:t>you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46" dirty="0">
                <a:latin typeface="Georgia" panose="02040502050405020303" pitchFamily="18" charset="0"/>
              </a:rPr>
              <a:t>walk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94" dirty="0">
                <a:latin typeface="Georgia" panose="02040502050405020303" pitchFamily="18" charset="0"/>
              </a:rPr>
              <a:t>by</a:t>
            </a:r>
            <a:r>
              <a:rPr lang="en-US" sz="2400" i="1" spc="-110" dirty="0">
                <a:latin typeface="Georgia" panose="02040502050405020303" pitchFamily="18" charset="0"/>
              </a:rPr>
              <a:t> </a:t>
            </a:r>
            <a:r>
              <a:rPr lang="en-US" sz="2400" i="1" spc="-46" dirty="0">
                <a:latin typeface="Georgia" panose="02040502050405020303" pitchFamily="18" charset="0"/>
              </a:rPr>
              <a:t>the</a:t>
            </a:r>
            <a:r>
              <a:rPr lang="en-US" sz="2400" i="1" spc="-94" dirty="0">
                <a:latin typeface="Georgia" panose="02040502050405020303" pitchFamily="18" charset="0"/>
              </a:rPr>
              <a:t> </a:t>
            </a:r>
            <a:r>
              <a:rPr lang="en-US" sz="2400" i="1" spc="-71" dirty="0">
                <a:latin typeface="Georgia" panose="02040502050405020303" pitchFamily="18" charset="0"/>
              </a:rPr>
              <a:t>way,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87" dirty="0">
                <a:latin typeface="Georgia" panose="02040502050405020303" pitchFamily="18" charset="0"/>
              </a:rPr>
              <a:t>when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94" dirty="0">
                <a:latin typeface="Georgia" panose="02040502050405020303" pitchFamily="18" charset="0"/>
              </a:rPr>
              <a:t>you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46" dirty="0">
                <a:latin typeface="Georgia" panose="02040502050405020303" pitchFamily="18" charset="0"/>
              </a:rPr>
              <a:t>lie</a:t>
            </a:r>
            <a:r>
              <a:rPr lang="en-US" sz="2400" i="1" spc="-94" dirty="0">
                <a:latin typeface="Georgia" panose="02040502050405020303" pitchFamily="18" charset="0"/>
              </a:rPr>
              <a:t> </a:t>
            </a:r>
            <a:r>
              <a:rPr lang="en-US" sz="2400" i="1" spc="-62" dirty="0">
                <a:latin typeface="Georgia" panose="02040502050405020303" pitchFamily="18" charset="0"/>
              </a:rPr>
              <a:t>down,</a:t>
            </a:r>
            <a:r>
              <a:rPr lang="en-US" sz="2400" i="1" spc="-110" dirty="0">
                <a:latin typeface="Georgia" panose="02040502050405020303" pitchFamily="18" charset="0"/>
              </a:rPr>
              <a:t> </a:t>
            </a:r>
            <a:r>
              <a:rPr lang="en-US" sz="2400" i="1" spc="-87" dirty="0">
                <a:latin typeface="Georgia" panose="02040502050405020303" pitchFamily="18" charset="0"/>
              </a:rPr>
              <a:t>and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87" dirty="0">
                <a:latin typeface="Georgia" panose="02040502050405020303" pitchFamily="18" charset="0"/>
              </a:rPr>
              <a:t>when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94" dirty="0">
                <a:latin typeface="Georgia" panose="02040502050405020303" pitchFamily="18" charset="0"/>
              </a:rPr>
              <a:t>you </a:t>
            </a:r>
            <a:r>
              <a:rPr lang="en-US" sz="2400" i="1" spc="-87" dirty="0">
                <a:latin typeface="Georgia" panose="02040502050405020303" pitchFamily="18" charset="0"/>
              </a:rPr>
              <a:t>rise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16" dirty="0">
                <a:latin typeface="Georgia" panose="02040502050405020303" pitchFamily="18" charset="0"/>
              </a:rPr>
              <a:t>up.” </a:t>
            </a:r>
            <a:r>
              <a:rPr lang="en-US" sz="2400" b="1" spc="-188" dirty="0">
                <a:latin typeface="Georgia" panose="02040502050405020303" pitchFamily="18" charset="0"/>
              </a:rPr>
              <a:t>D</a:t>
            </a:r>
            <a:r>
              <a:rPr lang="en-US" sz="2400" b="1" spc="-117" dirty="0">
                <a:latin typeface="Georgia" panose="02040502050405020303" pitchFamily="18" charset="0"/>
              </a:rPr>
              <a:t>e</a:t>
            </a:r>
            <a:r>
              <a:rPr lang="en-US" sz="2400" b="1" spc="-133" dirty="0">
                <a:latin typeface="Georgia" panose="02040502050405020303" pitchFamily="18" charset="0"/>
              </a:rPr>
              <a:t>u</a:t>
            </a:r>
            <a:r>
              <a:rPr lang="en-US" sz="2400" b="1" spc="16" dirty="0">
                <a:latin typeface="Georgia" panose="02040502050405020303" pitchFamily="18" charset="0"/>
              </a:rPr>
              <a:t>t</a:t>
            </a:r>
            <a:r>
              <a:rPr lang="en-US" sz="2400" b="1" spc="-101" dirty="0">
                <a:latin typeface="Georgia" panose="02040502050405020303" pitchFamily="18" charset="0"/>
              </a:rPr>
              <a:t>e</a:t>
            </a:r>
            <a:r>
              <a:rPr lang="en-US" sz="2400" b="1" spc="-78" dirty="0">
                <a:latin typeface="Georgia" panose="02040502050405020303" pitchFamily="18" charset="0"/>
              </a:rPr>
              <a:t>r</a:t>
            </a:r>
            <a:r>
              <a:rPr lang="en-US" sz="2400" b="1" spc="-140" dirty="0">
                <a:latin typeface="Georgia" panose="02040502050405020303" pitchFamily="18" charset="0"/>
              </a:rPr>
              <a:t>o</a:t>
            </a:r>
            <a:r>
              <a:rPr lang="en-US" sz="2400" b="1" spc="-149" dirty="0">
                <a:latin typeface="Georgia" panose="02040502050405020303" pitchFamily="18" charset="0"/>
              </a:rPr>
              <a:t>nomy</a:t>
            </a:r>
            <a:r>
              <a:rPr lang="en-US" sz="2400" b="1" spc="-101" dirty="0">
                <a:latin typeface="Georgia" panose="02040502050405020303" pitchFamily="18" charset="0"/>
              </a:rPr>
              <a:t> 6</a:t>
            </a:r>
            <a:r>
              <a:rPr lang="en-US" sz="2400" b="1" spc="-117" dirty="0">
                <a:latin typeface="Georgia" panose="02040502050405020303" pitchFamily="18" charset="0"/>
              </a:rPr>
              <a:t>:</a:t>
            </a:r>
            <a:r>
              <a:rPr lang="en-US" sz="2400" b="1" spc="-101" dirty="0">
                <a:latin typeface="Georgia" panose="02040502050405020303" pitchFamily="18" charset="0"/>
              </a:rPr>
              <a:t>5</a:t>
            </a:r>
            <a:r>
              <a:rPr lang="en-US" sz="2400" b="1" spc="-62" dirty="0">
                <a:latin typeface="Georgia" panose="02040502050405020303" pitchFamily="18" charset="0"/>
              </a:rPr>
              <a:t>-</a:t>
            </a:r>
            <a:r>
              <a:rPr lang="en-US" sz="2400" b="1" spc="-94" dirty="0">
                <a:latin typeface="Georgia" panose="02040502050405020303" pitchFamily="18" charset="0"/>
              </a:rPr>
              <a:t>7</a:t>
            </a:r>
            <a:endParaRPr lang="en-US" sz="2400" dirty="0">
              <a:latin typeface="Georgia" panose="02040502050405020303" pitchFamily="18" charset="0"/>
            </a:endParaRPr>
          </a:p>
          <a:p>
            <a:pPr marL="279947" marR="7970" defTabSz="914400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9144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person, person, standing, indoor&#10;&#10;Description automatically generated">
            <a:extLst>
              <a:ext uri="{FF2B5EF4-FFF2-40B4-BE49-F238E27FC236}">
                <a16:creationId xmlns:a16="http://schemas.microsoft.com/office/drawing/2014/main" id="{07724695-E10E-9E4F-AB21-F3003F100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5903"/>
          <a:stretch/>
        </p:blipFill>
        <p:spPr>
          <a:xfrm>
            <a:off x="20" y="10"/>
            <a:ext cx="6024134" cy="9143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6638578" y="609601"/>
            <a:ext cx="5004073" cy="74619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9922" indent="-228600" defTabSz="914400">
              <a:lnSpc>
                <a:spcPct val="90000"/>
              </a:lnSpc>
              <a:spcBef>
                <a:spcPts val="156"/>
              </a:spcBef>
              <a:buFont typeface="Arial" panose="020B0604020202020204" pitchFamily="34" charset="0"/>
              <a:buChar char="•"/>
            </a:pPr>
            <a:r>
              <a:rPr lang="en-US" sz="2400" b="1" spc="-439" dirty="0">
                <a:latin typeface="Georgia" panose="02040502050405020303" pitchFamily="18" charset="0"/>
              </a:rPr>
              <a:t>J</a:t>
            </a:r>
            <a:r>
              <a:rPr lang="en-US" sz="2400" b="1" spc="-140" dirty="0">
                <a:latin typeface="Georgia" panose="02040502050405020303" pitchFamily="18" charset="0"/>
              </a:rPr>
              <a:t>o</a:t>
            </a:r>
            <a:r>
              <a:rPr lang="en-US" sz="2400" b="1" spc="-149" dirty="0">
                <a:latin typeface="Georgia" panose="02040502050405020303" pitchFamily="18" charset="0"/>
              </a:rPr>
              <a:t>h</a:t>
            </a:r>
            <a:r>
              <a:rPr lang="en-US" sz="2400" b="1" spc="-140" dirty="0">
                <a:latin typeface="Georgia" panose="02040502050405020303" pitchFamily="18" charset="0"/>
              </a:rPr>
              <a:t>n</a:t>
            </a:r>
            <a:r>
              <a:rPr lang="en-US" sz="2400" b="1" spc="-110" dirty="0">
                <a:latin typeface="Georgia" panose="02040502050405020303" pitchFamily="18" charset="0"/>
              </a:rPr>
              <a:t> </a:t>
            </a:r>
            <a:r>
              <a:rPr lang="en-US" sz="2400" b="1" spc="-274" dirty="0">
                <a:latin typeface="Georgia" panose="02040502050405020303" pitchFamily="18" charset="0"/>
              </a:rPr>
              <a:t>G</a:t>
            </a:r>
            <a:r>
              <a:rPr lang="en-US" sz="2400" b="1" spc="-117" dirty="0">
                <a:latin typeface="Georgia" panose="02040502050405020303" pitchFamily="18" charset="0"/>
              </a:rPr>
              <a:t>a</a:t>
            </a:r>
            <a:r>
              <a:rPr lang="en-US" sz="2400" b="1" spc="-78" dirty="0">
                <a:latin typeface="Georgia" panose="02040502050405020303" pitchFamily="18" charset="0"/>
              </a:rPr>
              <a:t>r</a:t>
            </a:r>
            <a:r>
              <a:rPr lang="en-US" sz="2400" b="1" spc="-149" dirty="0">
                <a:latin typeface="Georgia" panose="02040502050405020303" pitchFamily="18" charset="0"/>
              </a:rPr>
              <a:t>d</a:t>
            </a:r>
            <a:r>
              <a:rPr lang="en-US" sz="2400" b="1" spc="-140" dirty="0">
                <a:latin typeface="Georgia" panose="02040502050405020303" pitchFamily="18" charset="0"/>
              </a:rPr>
              <a:t>n</a:t>
            </a:r>
            <a:r>
              <a:rPr lang="en-US" sz="2400" b="1" spc="-101" dirty="0">
                <a:latin typeface="Georgia" panose="02040502050405020303" pitchFamily="18" charset="0"/>
              </a:rPr>
              <a:t>e</a:t>
            </a:r>
            <a:r>
              <a:rPr lang="en-US" sz="2400" b="1" spc="-78" dirty="0">
                <a:latin typeface="Georgia" panose="02040502050405020303" pitchFamily="18" charset="0"/>
              </a:rPr>
              <a:t>r</a:t>
            </a:r>
            <a:r>
              <a:rPr lang="en-US" sz="2400" b="1" spc="-39" dirty="0">
                <a:latin typeface="Georgia" panose="02040502050405020303" pitchFamily="18" charset="0"/>
              </a:rPr>
              <a:t>,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220" dirty="0">
                <a:latin typeface="Georgia" panose="02040502050405020303" pitchFamily="18" charset="0"/>
              </a:rPr>
              <a:t>Se</a:t>
            </a:r>
            <a:r>
              <a:rPr lang="en-US" sz="2400" b="1" spc="-110" dirty="0">
                <a:latin typeface="Georgia" panose="02040502050405020303" pitchFamily="18" charset="0"/>
              </a:rPr>
              <a:t>l</a:t>
            </a:r>
            <a:r>
              <a:rPr lang="en-US" sz="2400" b="1" spc="-39" dirty="0">
                <a:latin typeface="Georgia" panose="02040502050405020303" pitchFamily="18" charset="0"/>
              </a:rPr>
              <a:t>f</a:t>
            </a:r>
            <a:r>
              <a:rPr lang="en-US" sz="2400" b="1" spc="-62" dirty="0">
                <a:latin typeface="Georgia" panose="02040502050405020303" pitchFamily="18" charset="0"/>
              </a:rPr>
              <a:t>-</a:t>
            </a:r>
            <a:r>
              <a:rPr lang="en-US" sz="2400" b="1" spc="-188" dirty="0">
                <a:latin typeface="Georgia" panose="02040502050405020303" pitchFamily="18" charset="0"/>
              </a:rPr>
              <a:t>Re</a:t>
            </a:r>
            <a:r>
              <a:rPr lang="en-US" sz="2400" b="1" spc="-196" dirty="0">
                <a:latin typeface="Georgia" panose="02040502050405020303" pitchFamily="18" charset="0"/>
              </a:rPr>
              <a:t>n</a:t>
            </a:r>
            <a:r>
              <a:rPr lang="en-US" sz="2400" b="1" spc="-71" dirty="0">
                <a:latin typeface="Georgia" panose="02040502050405020303" pitchFamily="18" charset="0"/>
              </a:rPr>
              <a:t>e</a:t>
            </a:r>
            <a:r>
              <a:rPr lang="en-US" sz="2400" b="1" spc="-101" dirty="0">
                <a:latin typeface="Georgia" panose="02040502050405020303" pitchFamily="18" charset="0"/>
              </a:rPr>
              <a:t>w</a:t>
            </a:r>
            <a:r>
              <a:rPr lang="en-US" sz="2400" b="1" spc="-117" dirty="0">
                <a:latin typeface="Georgia" panose="02040502050405020303" pitchFamily="18" charset="0"/>
              </a:rPr>
              <a:t>a</a:t>
            </a:r>
            <a:r>
              <a:rPr lang="en-US" sz="2400" b="1" spc="-71" dirty="0">
                <a:latin typeface="Georgia" panose="02040502050405020303" pitchFamily="18" charset="0"/>
              </a:rPr>
              <a:t>l</a:t>
            </a:r>
            <a:r>
              <a:rPr lang="en-US" sz="2400" b="1" spc="-39" dirty="0">
                <a:latin typeface="Georgia" panose="02040502050405020303" pitchFamily="18" charset="0"/>
              </a:rPr>
              <a:t>,</a:t>
            </a:r>
            <a:r>
              <a:rPr lang="en-US" sz="2400" b="1" spc="-101" dirty="0">
                <a:latin typeface="Georgia" panose="02040502050405020303" pitchFamily="18" charset="0"/>
              </a:rPr>
              <a:t> 2</a:t>
            </a:r>
            <a:r>
              <a:rPr lang="en-US" sz="2400" b="1" spc="-94" dirty="0">
                <a:latin typeface="Georgia" panose="02040502050405020303" pitchFamily="18" charset="0"/>
              </a:rPr>
              <a:t>1</a:t>
            </a:r>
            <a:endParaRPr lang="en-US" sz="2400" dirty="0">
              <a:latin typeface="Georgia" panose="02040502050405020303" pitchFamily="18" charset="0"/>
            </a:endParaRPr>
          </a:p>
          <a:p>
            <a:pPr marL="598200" marR="1007102" defTabSz="914400">
              <a:lnSpc>
                <a:spcPct val="90000"/>
              </a:lnSpc>
            </a:pPr>
            <a:endParaRPr lang="en-US" sz="2400" dirty="0">
              <a:latin typeface="Georgia" panose="02040502050405020303" pitchFamily="18" charset="0"/>
            </a:endParaRPr>
          </a:p>
          <a:p>
            <a:pPr marL="598200" marR="1007102" defTabSz="914400">
              <a:lnSpc>
                <a:spcPct val="90000"/>
              </a:lnSpc>
            </a:pPr>
            <a:r>
              <a:rPr lang="en-US" sz="2400" i="1" dirty="0">
                <a:latin typeface="Georgia" panose="02040502050405020303" pitchFamily="18" charset="0"/>
              </a:rPr>
              <a:t>“All </a:t>
            </a:r>
            <a:r>
              <a:rPr lang="en-US" sz="2400" i="1" spc="-23" dirty="0">
                <a:latin typeface="Georgia" panose="02040502050405020303" pitchFamily="18" charset="0"/>
              </a:rPr>
              <a:t>too </a:t>
            </a:r>
            <a:r>
              <a:rPr lang="en-US" sz="2400" i="1" spc="-39" dirty="0">
                <a:latin typeface="Georgia" panose="02040502050405020303" pitchFamily="18" charset="0"/>
              </a:rPr>
              <a:t>often </a:t>
            </a:r>
            <a:r>
              <a:rPr lang="en-US" sz="2400" i="1" spc="-87" dirty="0">
                <a:latin typeface="Georgia" panose="02040502050405020303" pitchFamily="18" charset="0"/>
              </a:rPr>
              <a:t>we </a:t>
            </a:r>
            <a:r>
              <a:rPr lang="en-US" sz="2400" i="1" spc="-78" dirty="0">
                <a:latin typeface="Georgia" panose="02040502050405020303" pitchFamily="18" charset="0"/>
              </a:rPr>
              <a:t>are </a:t>
            </a:r>
            <a:r>
              <a:rPr lang="en-US" sz="2400" i="1" spc="-55" dirty="0">
                <a:latin typeface="Georgia" panose="02040502050405020303" pitchFamily="18" charset="0"/>
              </a:rPr>
              <a:t>telling our </a:t>
            </a:r>
            <a:r>
              <a:rPr lang="en-US" sz="2400" i="1" spc="-94" dirty="0">
                <a:latin typeface="Georgia" panose="02040502050405020303" pitchFamily="18" charset="0"/>
              </a:rPr>
              <a:t>young people to </a:t>
            </a:r>
            <a:r>
              <a:rPr lang="en-US" sz="2400" i="1" spc="-55" dirty="0">
                <a:latin typeface="Georgia" panose="02040502050405020303" pitchFamily="18" charset="0"/>
              </a:rPr>
              <a:t>cut flowers </a:t>
            </a:r>
            <a:r>
              <a:rPr lang="en-US" sz="2400" i="1" spc="-87" dirty="0">
                <a:latin typeface="Georgia" panose="02040502050405020303" pitchFamily="18" charset="0"/>
              </a:rPr>
              <a:t>when we </a:t>
            </a:r>
            <a:r>
              <a:rPr lang="en-US" sz="2400" i="1" spc="-94" dirty="0">
                <a:latin typeface="Georgia" panose="02040502050405020303" pitchFamily="18" charset="0"/>
              </a:rPr>
              <a:t>should </a:t>
            </a:r>
            <a:r>
              <a:rPr lang="en-US" sz="2400" i="1" spc="-117" dirty="0">
                <a:latin typeface="Georgia" panose="02040502050405020303" pitchFamily="18" charset="0"/>
              </a:rPr>
              <a:t>be </a:t>
            </a:r>
            <a:r>
              <a:rPr lang="en-US" sz="2400" i="1" spc="-510" dirty="0">
                <a:latin typeface="Georgia" panose="02040502050405020303" pitchFamily="18" charset="0"/>
              </a:rPr>
              <a:t> </a:t>
            </a:r>
            <a:r>
              <a:rPr lang="en-US" sz="2400" i="1" spc="-71" dirty="0">
                <a:latin typeface="Georgia" panose="02040502050405020303" pitchFamily="18" charset="0"/>
              </a:rPr>
              <a:t>teaching </a:t>
            </a:r>
            <a:r>
              <a:rPr lang="en-US" sz="2400" i="1" spc="-55" dirty="0">
                <a:latin typeface="Georgia" panose="02040502050405020303" pitchFamily="18" charset="0"/>
              </a:rPr>
              <a:t>them </a:t>
            </a:r>
            <a:r>
              <a:rPr lang="en-US" sz="2400" i="1" spc="7" dirty="0">
                <a:latin typeface="Georgia" panose="02040502050405020303" pitchFamily="18" charset="0"/>
              </a:rPr>
              <a:t>to </a:t>
            </a:r>
            <a:r>
              <a:rPr lang="en-US" sz="2400" i="1" spc="-62" dirty="0">
                <a:latin typeface="Georgia" panose="02040502050405020303" pitchFamily="18" charset="0"/>
              </a:rPr>
              <a:t>innovate. </a:t>
            </a:r>
            <a:r>
              <a:rPr lang="en-US" sz="2400" i="1" spc="-133" dirty="0">
                <a:latin typeface="Georgia" panose="02040502050405020303" pitchFamily="18" charset="0"/>
              </a:rPr>
              <a:t>We </a:t>
            </a:r>
            <a:r>
              <a:rPr lang="en-US" sz="2400" i="1" spc="-32" dirty="0">
                <a:latin typeface="Georgia" panose="02040502050405020303" pitchFamily="18" charset="0"/>
              </a:rPr>
              <a:t>think </a:t>
            </a:r>
            <a:r>
              <a:rPr lang="en-US" sz="2400" i="1" spc="-16" dirty="0">
                <a:latin typeface="Georgia" panose="02040502050405020303" pitchFamily="18" charset="0"/>
              </a:rPr>
              <a:t>of </a:t>
            </a:r>
            <a:r>
              <a:rPr lang="en-US" sz="2400" i="1" spc="-46" dirty="0">
                <a:latin typeface="Georgia" panose="02040502050405020303" pitchFamily="18" charset="0"/>
              </a:rPr>
              <a:t>the </a:t>
            </a:r>
            <a:r>
              <a:rPr lang="en-US" sz="2400" i="1" spc="-62" dirty="0">
                <a:latin typeface="Georgia" panose="02040502050405020303" pitchFamily="18" charset="0"/>
              </a:rPr>
              <a:t>mind </a:t>
            </a:r>
            <a:r>
              <a:rPr lang="en-US" sz="2400" i="1" spc="-149" dirty="0">
                <a:latin typeface="Georgia" panose="02040502050405020303" pitchFamily="18" charset="0"/>
              </a:rPr>
              <a:t>as </a:t>
            </a:r>
            <a:r>
              <a:rPr lang="en-US" sz="2400" i="1" spc="-87" dirty="0">
                <a:latin typeface="Georgia" panose="02040502050405020303" pitchFamily="18" charset="0"/>
              </a:rPr>
              <a:t>a </a:t>
            </a:r>
            <a:r>
              <a:rPr lang="en-US" sz="2400" i="1" spc="-94" dirty="0">
                <a:latin typeface="Georgia" panose="02040502050405020303" pitchFamily="18" charset="0"/>
              </a:rPr>
              <a:t>storehouse </a:t>
            </a:r>
            <a:r>
              <a:rPr lang="en-US" sz="2400" i="1" dirty="0">
                <a:latin typeface="Georgia" panose="02040502050405020303" pitchFamily="18" charset="0"/>
              </a:rPr>
              <a:t>to </a:t>
            </a:r>
            <a:r>
              <a:rPr lang="en-US" sz="2400" i="1" spc="-117" dirty="0">
                <a:latin typeface="Georgia" panose="02040502050405020303" pitchFamily="18" charset="0"/>
              </a:rPr>
              <a:t>be </a:t>
            </a:r>
            <a:r>
              <a:rPr lang="en-US" sz="2400" i="1" spc="-32" dirty="0">
                <a:latin typeface="Georgia" panose="02040502050405020303" pitchFamily="18" charset="0"/>
              </a:rPr>
              <a:t>filled </a:t>
            </a:r>
            <a:r>
              <a:rPr lang="en-US" sz="2400" i="1" spc="-501" dirty="0">
                <a:latin typeface="Georgia" panose="02040502050405020303" pitchFamily="18" charset="0"/>
              </a:rPr>
              <a:t> </a:t>
            </a:r>
            <a:r>
              <a:rPr lang="en-US" sz="2400" i="1" spc="-87" dirty="0">
                <a:latin typeface="Georgia" panose="02040502050405020303" pitchFamily="18" charset="0"/>
              </a:rPr>
              <a:t>when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87" dirty="0">
                <a:latin typeface="Georgia" panose="02040502050405020303" pitchFamily="18" charset="0"/>
              </a:rPr>
              <a:t>we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94" dirty="0">
                <a:latin typeface="Georgia" panose="02040502050405020303" pitchFamily="18" charset="0"/>
              </a:rPr>
              <a:t>should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117" dirty="0">
                <a:latin typeface="Georgia" panose="02040502050405020303" pitchFamily="18" charset="0"/>
              </a:rPr>
              <a:t>be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39" dirty="0">
                <a:latin typeface="Georgia" panose="02040502050405020303" pitchFamily="18" charset="0"/>
              </a:rPr>
              <a:t>thinking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16" dirty="0">
                <a:latin typeface="Georgia" panose="02040502050405020303" pitchFamily="18" charset="0"/>
              </a:rPr>
              <a:t>of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55" dirty="0">
                <a:latin typeface="Georgia" panose="02040502050405020303" pitchFamily="18" charset="0"/>
              </a:rPr>
              <a:t>it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149" dirty="0">
                <a:latin typeface="Georgia" panose="02040502050405020303" pitchFamily="18" charset="0"/>
              </a:rPr>
              <a:t>as</a:t>
            </a:r>
            <a:r>
              <a:rPr lang="en-US" sz="2400" i="1" spc="-94" dirty="0">
                <a:latin typeface="Georgia" panose="02040502050405020303" pitchFamily="18" charset="0"/>
              </a:rPr>
              <a:t> </a:t>
            </a:r>
            <a:r>
              <a:rPr lang="en-US" sz="2400" i="1" spc="-87" dirty="0">
                <a:latin typeface="Georgia" panose="02040502050405020303" pitchFamily="18" charset="0"/>
              </a:rPr>
              <a:t>an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46" dirty="0">
                <a:latin typeface="Georgia" panose="02040502050405020303" pitchFamily="18" charset="0"/>
              </a:rPr>
              <a:t>instrument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7" dirty="0">
                <a:latin typeface="Georgia" panose="02040502050405020303" pitchFamily="18" charset="0"/>
              </a:rPr>
              <a:t>to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117" dirty="0">
                <a:latin typeface="Georgia" panose="02040502050405020303" pitchFamily="18" charset="0"/>
              </a:rPr>
              <a:t>be</a:t>
            </a:r>
            <a:r>
              <a:rPr lang="en-US" sz="2400" i="1" spc="-101" dirty="0">
                <a:latin typeface="Georgia" panose="02040502050405020303" pitchFamily="18" charset="0"/>
              </a:rPr>
              <a:t> </a:t>
            </a:r>
            <a:r>
              <a:rPr lang="en-US" sz="2400" i="1" spc="-71" dirty="0">
                <a:latin typeface="Georgia" panose="02040502050405020303" pitchFamily="18" charset="0"/>
              </a:rPr>
              <a:t>used.”</a:t>
            </a:r>
            <a:endParaRPr lang="en-US" sz="24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71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228" dirty="0">
                <a:latin typeface="Georgia" panose="02040502050405020303" pitchFamily="18" charset="0"/>
              </a:rPr>
              <a:t>T</a:t>
            </a:r>
            <a:r>
              <a:rPr lang="en-US" sz="2400" b="1" spc="-101" dirty="0">
                <a:latin typeface="Georgia" panose="02040502050405020303" pitchFamily="18" charset="0"/>
              </a:rPr>
              <a:t>e</a:t>
            </a:r>
            <a:r>
              <a:rPr lang="en-US" sz="2400" b="1" spc="-196" dirty="0">
                <a:latin typeface="Georgia" panose="02040502050405020303" pitchFamily="18" charset="0"/>
              </a:rPr>
              <a:t>ac</a:t>
            </a:r>
            <a:r>
              <a:rPr lang="en-US" sz="2400" b="1" spc="-149" dirty="0">
                <a:latin typeface="Georgia" panose="02040502050405020303" pitchFamily="18" charset="0"/>
              </a:rPr>
              <a:t>h</a:t>
            </a:r>
            <a:r>
              <a:rPr lang="en-US" sz="2400" b="1" spc="-71" dirty="0">
                <a:latin typeface="Georgia" panose="02040502050405020303" pitchFamily="18" charset="0"/>
              </a:rPr>
              <a:t>i</a:t>
            </a:r>
            <a:r>
              <a:rPr lang="en-US" sz="2400" b="1" spc="-149" dirty="0">
                <a:latin typeface="Georgia" panose="02040502050405020303" pitchFamily="18" charset="0"/>
              </a:rPr>
              <a:t>n</a:t>
            </a:r>
            <a:r>
              <a:rPr lang="en-US" sz="2400" b="1" spc="-260" dirty="0">
                <a:latin typeface="Georgia" panose="02040502050405020303" pitchFamily="18" charset="0"/>
              </a:rPr>
              <a:t>g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368" dirty="0">
                <a:latin typeface="Georgia" panose="02040502050405020303" pitchFamily="18" charset="0"/>
              </a:rPr>
              <a:t>S</a:t>
            </a:r>
            <a:r>
              <a:rPr lang="en-US" sz="2400" b="1" spc="16" dirty="0">
                <a:latin typeface="Georgia" panose="02040502050405020303" pitchFamily="18" charset="0"/>
              </a:rPr>
              <a:t>t</a:t>
            </a:r>
            <a:r>
              <a:rPr lang="en-US" sz="2400" b="1" spc="-78" dirty="0">
                <a:latin typeface="Georgia" panose="02040502050405020303" pitchFamily="18" charset="0"/>
              </a:rPr>
              <a:t>r</a:t>
            </a:r>
            <a:r>
              <a:rPr lang="en-US" sz="2400" b="1" spc="-62" dirty="0">
                <a:latin typeface="Georgia" panose="02040502050405020303" pitchFamily="18" charset="0"/>
              </a:rPr>
              <a:t>a</a:t>
            </a:r>
            <a:r>
              <a:rPr lang="en-US" sz="2400" b="1" spc="-46" dirty="0">
                <a:latin typeface="Georgia" panose="02040502050405020303" pitchFamily="18" charset="0"/>
              </a:rPr>
              <a:t>t</a:t>
            </a:r>
            <a:r>
              <a:rPr lang="en-US" sz="2400" b="1" spc="-101" dirty="0">
                <a:latin typeface="Georgia" panose="02040502050405020303" pitchFamily="18" charset="0"/>
              </a:rPr>
              <a:t>e</a:t>
            </a:r>
            <a:r>
              <a:rPr lang="en-US" sz="2400" b="1" spc="-220" dirty="0">
                <a:latin typeface="Georgia" panose="02040502050405020303" pitchFamily="18" charset="0"/>
              </a:rPr>
              <a:t>g</a:t>
            </a:r>
            <a:r>
              <a:rPr lang="en-US" sz="2400" b="1" spc="-110" dirty="0">
                <a:latin typeface="Georgia" panose="02040502050405020303" pitchFamily="18" charset="0"/>
              </a:rPr>
              <a:t>i</a:t>
            </a:r>
            <a:r>
              <a:rPr lang="en-US" sz="2400" b="1" spc="-101" dirty="0">
                <a:latin typeface="Georgia" panose="02040502050405020303" pitchFamily="18" charset="0"/>
              </a:rPr>
              <a:t>e</a:t>
            </a:r>
            <a:r>
              <a:rPr lang="en-US" sz="2400" b="1" spc="-204" dirty="0">
                <a:latin typeface="Georgia" panose="02040502050405020303" pitchFamily="18" charset="0"/>
              </a:rPr>
              <a:t>s: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94" dirty="0">
                <a:latin typeface="Georgia" panose="02040502050405020303" pitchFamily="18" charset="0"/>
              </a:rPr>
              <a:t>Stories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94" dirty="0">
                <a:latin typeface="Georgia" panose="02040502050405020303" pitchFamily="18" charset="0"/>
              </a:rPr>
              <a:t>Questions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204" dirty="0">
                <a:latin typeface="Georgia" panose="02040502050405020303" pitchFamily="18" charset="0"/>
              </a:rPr>
              <a:t>Rea</a:t>
            </a:r>
            <a:r>
              <a:rPr lang="en-US" sz="2400" spc="7" dirty="0">
                <a:latin typeface="Georgia" panose="02040502050405020303" pitchFamily="18" charset="0"/>
              </a:rPr>
              <a:t>l</a:t>
            </a:r>
            <a:r>
              <a:rPr lang="en-US" sz="2400" spc="-62" dirty="0">
                <a:latin typeface="Georgia" panose="02040502050405020303" pitchFamily="18" charset="0"/>
              </a:rPr>
              <a:t>-</a:t>
            </a:r>
            <a:r>
              <a:rPr lang="en-US" sz="2400" spc="23" dirty="0">
                <a:latin typeface="Georgia" panose="02040502050405020303" pitchFamily="18" charset="0"/>
              </a:rPr>
              <a:t>li</a:t>
            </a:r>
            <a:r>
              <a:rPr lang="en-US" sz="2400" spc="7" dirty="0">
                <a:latin typeface="Georgia" panose="02040502050405020303" pitchFamily="18" charset="0"/>
              </a:rPr>
              <a:t>f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46" dirty="0">
                <a:latin typeface="Georgia" panose="02040502050405020303" pitchFamily="18" charset="0"/>
              </a:rPr>
              <a:t>i</a:t>
            </a:r>
            <a:r>
              <a:rPr lang="en-US" sz="2400" spc="55" dirty="0">
                <a:latin typeface="Georgia" panose="02040502050405020303" pitchFamily="18" charset="0"/>
              </a:rPr>
              <a:t>t</a:t>
            </a:r>
            <a:r>
              <a:rPr lang="en-US" sz="2400" spc="-71" dirty="0">
                <a:latin typeface="Georgia" panose="02040502050405020303" pitchFamily="18" charset="0"/>
              </a:rPr>
              <a:t>u</a:t>
            </a:r>
            <a:r>
              <a:rPr lang="en-US" sz="2400" spc="-23" dirty="0">
                <a:latin typeface="Georgia" panose="02040502050405020303" pitchFamily="18" charset="0"/>
              </a:rPr>
              <a:t>at</a:t>
            </a:r>
            <a:r>
              <a:rPr lang="en-US" sz="2400" spc="-16" dirty="0">
                <a:latin typeface="Georgia" panose="02040502050405020303" pitchFamily="18" charset="0"/>
              </a:rPr>
              <a:t>i</a:t>
            </a:r>
            <a:r>
              <a:rPr lang="en-US" sz="2400" spc="-39" dirty="0">
                <a:latin typeface="Georgia" panose="02040502050405020303" pitchFamily="18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</a:rPr>
              <a:t>n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156" dirty="0">
                <a:latin typeface="Georgia" panose="02040502050405020303" pitchFamily="18" charset="0"/>
              </a:rPr>
              <a:t>Ac</a:t>
            </a:r>
            <a:r>
              <a:rPr lang="en-US" sz="2400" spc="94" dirty="0">
                <a:latin typeface="Georgia" panose="02040502050405020303" pitchFamily="18" charset="0"/>
              </a:rPr>
              <a:t>t</a:t>
            </a:r>
            <a:r>
              <a:rPr lang="en-US" sz="2400" spc="-62" dirty="0">
                <a:latin typeface="Georgia" panose="02040502050405020303" pitchFamily="18" charset="0"/>
              </a:rPr>
              <a:t>-</a:t>
            </a:r>
            <a:r>
              <a:rPr lang="en-US" sz="2400" spc="55" dirty="0">
                <a:latin typeface="Georgia" panose="02040502050405020303" pitchFamily="18" charset="0"/>
              </a:rPr>
              <a:t>it</a:t>
            </a:r>
            <a:r>
              <a:rPr lang="en-US" sz="2400" spc="-62" dirty="0">
                <a:latin typeface="Georgia" panose="02040502050405020303" pitchFamily="18" charset="0"/>
              </a:rPr>
              <a:t>-o</a:t>
            </a:r>
            <a:r>
              <a:rPr lang="en-US" sz="2400" spc="23" dirty="0">
                <a:latin typeface="Georgia" panose="02040502050405020303" pitchFamily="18" charset="0"/>
              </a:rPr>
              <a:t>u</a:t>
            </a:r>
            <a:r>
              <a:rPr lang="en-US" sz="2400" spc="16" dirty="0">
                <a:latin typeface="Georgia" panose="02040502050405020303" pitchFamily="18" charset="0"/>
              </a:rPr>
              <a:t>t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-149" dirty="0">
                <a:latin typeface="Georgia" panose="02040502050405020303" pitchFamily="18" charset="0"/>
              </a:rPr>
              <a:t>c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94" dirty="0">
                <a:latin typeface="Georgia" panose="02040502050405020303" pitchFamily="18" charset="0"/>
              </a:rPr>
              <a:t>n</a:t>
            </a:r>
            <a:r>
              <a:rPr lang="en-US" sz="2400" spc="-87" dirty="0">
                <a:latin typeface="Georgia" panose="02040502050405020303" pitchFamily="18" charset="0"/>
              </a:rPr>
              <a:t>e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299" dirty="0">
                <a:latin typeface="Georgia" panose="02040502050405020303" pitchFamily="18" charset="0"/>
              </a:rPr>
              <a:t>P</a:t>
            </a:r>
            <a:r>
              <a:rPr lang="en-US" sz="2400" spc="-62" dirty="0">
                <a:latin typeface="Georgia" panose="02040502050405020303" pitchFamily="18" charset="0"/>
              </a:rPr>
              <a:t>o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-7" dirty="0">
                <a:latin typeface="Georgia" panose="02040502050405020303" pitchFamily="18" charset="0"/>
              </a:rPr>
              <a:t>te</a:t>
            </a:r>
            <a:r>
              <a:rPr lang="en-US" sz="2400" spc="23" dirty="0">
                <a:latin typeface="Georgia" panose="02040502050405020303" pitchFamily="18" charset="0"/>
              </a:rPr>
              <a:t>r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</a:rPr>
              <a:t>a</a:t>
            </a:r>
            <a:r>
              <a:rPr lang="en-US" sz="2400" spc="-71" dirty="0">
                <a:latin typeface="Georgia" panose="02040502050405020303" pitchFamily="18" charset="0"/>
              </a:rPr>
              <a:t>n</a:t>
            </a:r>
            <a:r>
              <a:rPr lang="en-US" sz="2400" spc="-62" dirty="0">
                <a:latin typeface="Georgia" panose="02040502050405020303" pitchFamily="18" charset="0"/>
              </a:rPr>
              <a:t>d</a:t>
            </a:r>
            <a:r>
              <a:rPr lang="en-US" sz="2400" spc="-94" dirty="0">
                <a:latin typeface="Georgia" panose="02040502050405020303" pitchFamily="18" charset="0"/>
              </a:rPr>
              <a:t> </a:t>
            </a:r>
            <a:r>
              <a:rPr lang="en-US" sz="2400" spc="-46" dirty="0">
                <a:latin typeface="Georgia" panose="02040502050405020303" pitchFamily="18" charset="0"/>
              </a:rPr>
              <a:t>p</a:t>
            </a:r>
            <a:r>
              <a:rPr lang="en-US" sz="2400" spc="-16" dirty="0">
                <a:latin typeface="Georgia" panose="02040502050405020303" pitchFamily="18" charset="0"/>
              </a:rPr>
              <a:t>i</a:t>
            </a:r>
            <a:r>
              <a:rPr lang="en-US" sz="2400" spc="-149" dirty="0">
                <a:latin typeface="Georgia" panose="02040502050405020303" pitchFamily="18" charset="0"/>
              </a:rPr>
              <a:t>c</a:t>
            </a:r>
            <a:r>
              <a:rPr lang="en-US" sz="2400" spc="23" dirty="0">
                <a:latin typeface="Georgia" panose="02040502050405020303" pitchFamily="18" charset="0"/>
              </a:rPr>
              <a:t>tur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196" dirty="0">
                <a:latin typeface="Georgia" panose="02040502050405020303" pitchFamily="18" charset="0"/>
              </a:rPr>
              <a:t>V</a:t>
            </a:r>
            <a:r>
              <a:rPr lang="en-US" sz="2400" spc="-71" dirty="0">
                <a:latin typeface="Georgia" panose="02040502050405020303" pitchFamily="18" charset="0"/>
              </a:rPr>
              <a:t>alu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7" dirty="0">
                <a:latin typeface="Georgia" panose="02040502050405020303" pitchFamily="18" charset="0"/>
              </a:rPr>
              <a:t>j</a:t>
            </a:r>
            <a:r>
              <a:rPr lang="en-US" sz="2400" spc="-32" dirty="0">
                <a:latin typeface="Georgia" panose="02040502050405020303" pitchFamily="18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</a:rPr>
              <a:t>u</a:t>
            </a:r>
            <a:r>
              <a:rPr lang="en-US" sz="2400" spc="-16" dirty="0">
                <a:latin typeface="Georgia" panose="02040502050405020303" pitchFamily="18" charset="0"/>
              </a:rPr>
              <a:t>rn</a:t>
            </a:r>
            <a:r>
              <a:rPr lang="en-US" sz="2400" spc="-71" dirty="0">
                <a:latin typeface="Georgia" panose="02040502050405020303" pitchFamily="18" charset="0"/>
              </a:rPr>
              <a:t>al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299" dirty="0">
                <a:latin typeface="Georgia" panose="02040502050405020303" pitchFamily="18" charset="0"/>
              </a:rPr>
              <a:t>P</a:t>
            </a:r>
            <a:r>
              <a:rPr lang="en-US" sz="2400" spc="-62" dirty="0">
                <a:latin typeface="Georgia" panose="02040502050405020303" pitchFamily="18" charset="0"/>
              </a:rPr>
              <a:t>o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101" dirty="0">
                <a:latin typeface="Georgia" panose="02040502050405020303" pitchFamily="18" charset="0"/>
              </a:rPr>
              <a:t>t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</a:rPr>
              <a:t>Bib</a:t>
            </a:r>
            <a:r>
              <a:rPr lang="en-US" sz="2400" spc="-55" dirty="0">
                <a:latin typeface="Georgia" panose="02040502050405020303" pitchFamily="18" charset="0"/>
              </a:rPr>
              <a:t>le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</a:rPr>
              <a:t>v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71" dirty="0">
                <a:latin typeface="Georgia" panose="02040502050405020303" pitchFamily="18" charset="0"/>
              </a:rPr>
              <a:t>r</a:t>
            </a:r>
            <a:r>
              <a:rPr lang="en-US" sz="2400" spc="-117" dirty="0">
                <a:latin typeface="Georgia" panose="02040502050405020303" pitchFamily="18" charset="0"/>
              </a:rPr>
              <a:t>se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</a:rPr>
              <a:t>in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101" dirty="0">
                <a:latin typeface="Georgia" panose="02040502050405020303" pitchFamily="18" charset="0"/>
              </a:rPr>
              <a:t>t</a:t>
            </a:r>
            <a:r>
              <a:rPr lang="en-US" sz="2400" spc="-46" dirty="0">
                <a:latin typeface="Georgia" panose="02040502050405020303" pitchFamily="18" charset="0"/>
              </a:rPr>
              <a:t>r</a:t>
            </a:r>
            <a:r>
              <a:rPr lang="en-US" sz="2400" spc="-87" dirty="0">
                <a:latin typeface="Georgia" panose="02040502050405020303" pitchFamily="18" charset="0"/>
              </a:rPr>
              <a:t>a</a:t>
            </a:r>
            <a:r>
              <a:rPr lang="en-US" sz="2400" spc="101" dirty="0">
                <a:latin typeface="Georgia" panose="02040502050405020303" pitchFamily="18" charset="0"/>
              </a:rPr>
              <a:t>t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172" dirty="0">
                <a:latin typeface="Georgia" panose="02040502050405020303" pitchFamily="18" charset="0"/>
              </a:rPr>
              <a:t>g</a:t>
            </a:r>
            <a:r>
              <a:rPr lang="en-US" sz="2400" spc="-71" dirty="0">
                <a:latin typeface="Georgia" panose="02040502050405020303" pitchFamily="18" charset="0"/>
              </a:rPr>
              <a:t>ic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71" dirty="0">
                <a:latin typeface="Georgia" panose="02040502050405020303" pitchFamily="18" charset="0"/>
              </a:rPr>
              <a:t>p</a:t>
            </a:r>
            <a:r>
              <a:rPr lang="en-US" sz="2400" spc="-87" dirty="0">
                <a:latin typeface="Georgia" panose="02040502050405020303" pitchFamily="18" charset="0"/>
              </a:rPr>
              <a:t>la</a:t>
            </a:r>
            <a:r>
              <a:rPr lang="en-US" sz="2400" spc="-117" dirty="0">
                <a:latin typeface="Georgia" panose="02040502050405020303" pitchFamily="18" charset="0"/>
              </a:rPr>
              <a:t>ce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endParaRPr lang="en-US" sz="2400" dirty="0">
              <a:latin typeface="Georgia" panose="02040502050405020303" pitchFamily="18" charset="0"/>
            </a:endParaRPr>
          </a:p>
          <a:p>
            <a:pPr marL="1902635"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  <a:tabLst>
                <a:tab pos="1901640" algn="l"/>
                <a:tab pos="1902635" algn="l"/>
              </a:tabLst>
            </a:pPr>
            <a:r>
              <a:rPr lang="en-US" sz="2400" spc="-299" dirty="0">
                <a:latin typeface="Georgia" panose="02040502050405020303" pitchFamily="18" charset="0"/>
              </a:rPr>
              <a:t>P</a:t>
            </a:r>
            <a:r>
              <a:rPr lang="en-US" sz="2400" spc="-71" dirty="0">
                <a:latin typeface="Georgia" panose="02040502050405020303" pitchFamily="18" charset="0"/>
              </a:rPr>
              <a:t>ray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16" dirty="0">
                <a:latin typeface="Georgia" panose="02040502050405020303" pitchFamily="18" charset="0"/>
              </a:rPr>
              <a:t>w</a:t>
            </a:r>
            <a:r>
              <a:rPr lang="en-US" sz="2400" spc="46" dirty="0">
                <a:latin typeface="Georgia" panose="02040502050405020303" pitchFamily="18" charset="0"/>
              </a:rPr>
              <a:t>i</a:t>
            </a:r>
            <a:r>
              <a:rPr lang="en-US" sz="2400" spc="55" dirty="0">
                <a:latin typeface="Georgia" panose="02040502050405020303" pitchFamily="18" charset="0"/>
              </a:rPr>
              <a:t>t</a:t>
            </a:r>
            <a:r>
              <a:rPr lang="en-US" sz="2400" spc="-62" dirty="0">
                <a:latin typeface="Georgia" panose="02040502050405020303" pitchFamily="18" charset="0"/>
              </a:rPr>
              <a:t>h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</a:rPr>
              <a:t>c</a:t>
            </a:r>
            <a:r>
              <a:rPr lang="en-US" sz="2400" spc="-78" dirty="0">
                <a:latin typeface="Georgia" panose="02040502050405020303" pitchFamily="18" charset="0"/>
              </a:rPr>
              <a:t>h</a:t>
            </a:r>
            <a:r>
              <a:rPr lang="en-US" sz="2400" spc="-7" dirty="0">
                <a:latin typeface="Georgia" panose="02040502050405020303" pitchFamily="18" charset="0"/>
              </a:rPr>
              <a:t>il</a:t>
            </a:r>
            <a:r>
              <a:rPr lang="en-US" sz="2400" spc="-32" dirty="0">
                <a:latin typeface="Georgia" panose="02040502050405020303" pitchFamily="18" charset="0"/>
              </a:rPr>
              <a:t>d</a:t>
            </a:r>
            <a:r>
              <a:rPr lang="en-US" sz="2400" spc="-46" dirty="0">
                <a:latin typeface="Georgia" panose="02040502050405020303" pitchFamily="18" charset="0"/>
              </a:rPr>
              <a:t>re</a:t>
            </a:r>
            <a:r>
              <a:rPr lang="en-US" sz="2400" spc="-62" dirty="0">
                <a:latin typeface="Georgia" panose="02040502050405020303" pitchFamily="18" charset="0"/>
              </a:rPr>
              <a:t>n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</a:rPr>
              <a:t>v</a:t>
            </a:r>
            <a:r>
              <a:rPr lang="en-US" sz="2400" spc="-126" dirty="0">
                <a:latin typeface="Georgia" panose="02040502050405020303" pitchFamily="18" charset="0"/>
              </a:rPr>
              <a:t>e</a:t>
            </a:r>
            <a:r>
              <a:rPr lang="en-US" sz="2400" spc="-32" dirty="0">
                <a:latin typeface="Georgia" panose="02040502050405020303" pitchFamily="18" charset="0"/>
              </a:rPr>
              <a:t>ry</a:t>
            </a:r>
            <a:r>
              <a:rPr lang="en-US" sz="2400" spc="-110" dirty="0">
                <a:latin typeface="Georgia" panose="02040502050405020303" pitchFamily="18" charset="0"/>
              </a:rPr>
              <a:t> </a:t>
            </a:r>
            <a:r>
              <a:rPr lang="en-US" sz="2400" spc="-71" dirty="0">
                <a:latin typeface="Georgia" panose="02040502050405020303" pitchFamily="18" charset="0"/>
              </a:rPr>
              <a:t>d</a:t>
            </a:r>
            <a:r>
              <a:rPr lang="en-US" sz="2400" spc="-117" dirty="0">
                <a:latin typeface="Georgia" panose="02040502050405020303" pitchFamily="18" charset="0"/>
              </a:rPr>
              <a:t>ay</a:t>
            </a:r>
            <a:endParaRPr lang="en-US" sz="24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person, outdoor, tree&#10;&#10;Description automatically generated">
            <a:extLst>
              <a:ext uri="{FF2B5EF4-FFF2-40B4-BE49-F238E27FC236}">
                <a16:creationId xmlns:a16="http://schemas.microsoft.com/office/drawing/2014/main" id="{45998EBA-6134-C140-BB42-A82432F9C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3" r="-1" b="25079"/>
          <a:stretch/>
        </p:blipFill>
        <p:spPr>
          <a:xfrm>
            <a:off x="-1" y="10"/>
            <a:ext cx="12228129" cy="62225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3983306"/>
            <a:ext cx="12228128" cy="2438401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398759" y="4716447"/>
            <a:ext cx="11430000" cy="392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914400">
              <a:lnSpc>
                <a:spcPct val="120000"/>
              </a:lnSpc>
            </a:pPr>
            <a:r>
              <a:rPr lang="en-US" sz="3200" b="1" spc="-12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Effective</a:t>
            </a:r>
            <a:r>
              <a:rPr lang="en-US" sz="3200" b="1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Methods</a:t>
            </a:r>
            <a:r>
              <a:rPr lang="en-US" sz="3200" b="1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en-US" sz="3200" b="1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14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Values</a:t>
            </a:r>
            <a:r>
              <a:rPr lang="en-US" sz="3200" b="1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-17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Transmission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508547" defTabSz="914400">
              <a:lnSpc>
                <a:spcPct val="120000"/>
              </a:lnSpc>
              <a:tabLst>
                <a:tab pos="1274067" algn="l"/>
              </a:tabLst>
            </a:pP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4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 POSITIVE DISCIPLINE</a:t>
            </a:r>
          </a:p>
          <a:p>
            <a:pPr marL="508547" defTabSz="914400">
              <a:lnSpc>
                <a:spcPct val="120000"/>
              </a:lnSpc>
              <a:tabLst>
                <a:tab pos="1274067" algn="l"/>
              </a:tabLs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defTabSz="914400">
              <a:lnSpc>
                <a:spcPct val="120000"/>
              </a:lnSpc>
            </a:pPr>
            <a:r>
              <a:rPr lang="en-US" sz="3200" b="1" spc="-18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D</a:t>
            </a:r>
            <a:r>
              <a:rPr lang="en-US" sz="3200" b="1" spc="-133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3200" b="1" spc="-24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s</a:t>
            </a:r>
            <a:r>
              <a:rPr lang="en-US" sz="3200" b="1" spc="-26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sz="3200" b="1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ip</a:t>
            </a:r>
            <a:r>
              <a:rPr lang="en-US" sz="3200" b="1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line </a:t>
            </a:r>
            <a:r>
              <a:rPr lang="en-US" sz="3200" b="1" spc="-26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G</a:t>
            </a:r>
            <a:r>
              <a:rPr lang="en-US" sz="3200" b="1" spc="-14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u</a:t>
            </a:r>
            <a:r>
              <a:rPr lang="en-US" sz="3200" b="1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id</a:t>
            </a:r>
            <a:r>
              <a:rPr lang="en-US" sz="3200" b="1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eline</a:t>
            </a:r>
            <a:r>
              <a:rPr lang="en-US" sz="3200" b="1" spc="-29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indent="-2286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1239203" indent="-228600" defTabSz="9144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38207" algn="l"/>
                <a:tab pos="1239203" algn="l"/>
              </a:tabLst>
            </a:pPr>
            <a:r>
              <a:rPr lang="en-US" sz="3200" spc="-35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sz="3200" spc="-6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en-US" sz="3200" spc="-23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rre</a:t>
            </a:r>
            <a:r>
              <a:rPr lang="en-US" sz="3200" spc="-14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sz="3200" spc="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mi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s</a:t>
            </a:r>
            <a:r>
              <a:rPr lang="en-US" sz="3200" spc="-7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</a:t>
            </a:r>
            <a:r>
              <a:rPr lang="en-US" sz="3200" spc="-11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en-US" sz="3200" spc="-7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h</a:t>
            </a:r>
            <a:r>
              <a:rPr lang="en-US" sz="3200" spc="-12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av</a:t>
            </a:r>
            <a:r>
              <a:rPr lang="en-US" sz="3200" spc="-1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3200" spc="-3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rs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</a:t>
            </a:r>
            <a:r>
              <a:rPr lang="en-US" sz="3200" spc="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3200" spc="55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</a:t>
            </a:r>
            <a:r>
              <a:rPr lang="en-US" sz="3200" spc="-6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h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</a:t>
            </a:r>
            <a:r>
              <a:rPr lang="en-US" sz="3200" spc="-3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v</a:t>
            </a:r>
            <a:r>
              <a:rPr lang="en-US" sz="3200" spc="-11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1275065" marR="124519" indent="-228600" defTabSz="9144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38207" algn="l"/>
                <a:tab pos="1239203" algn="l"/>
              </a:tabLst>
            </a:pP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Explain </a:t>
            </a:r>
            <a:r>
              <a:rPr lang="en-US" sz="3200" spc="-23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the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reason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for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6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punishment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if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there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is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4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need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for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1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it,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but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7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love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7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should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always </a:t>
            </a:r>
            <a:r>
              <a:rPr lang="en-US" sz="3200" spc="-5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be</a:t>
            </a:r>
            <a:r>
              <a:rPr lang="en-US" sz="32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23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the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2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basis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correction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1275065" marR="32873" indent="-228600" defTabSz="9144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38207" algn="l"/>
                <a:tab pos="1239203" algn="l"/>
              </a:tabLst>
            </a:pPr>
            <a:r>
              <a:rPr lang="en-US" sz="3200" spc="-7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Avoid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7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being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authoritarian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–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authoritarian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7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parents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23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&amp;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teachers</a:t>
            </a:r>
            <a:r>
              <a:rPr lang="en-US" sz="32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who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control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children </a:t>
            </a:r>
            <a:r>
              <a:rPr lang="en-US" sz="3200" spc="-5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through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6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punishment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and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reward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retard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moral</a:t>
            </a:r>
            <a:r>
              <a:rPr lang="en-US" sz="3200" spc="-1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growth.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1275065" marR="7970" indent="-228600" defTabSz="9144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38207" algn="l"/>
                <a:tab pos="1239203" algn="l"/>
              </a:tabLst>
            </a:pPr>
            <a:r>
              <a:rPr lang="en-US" sz="3200" spc="-7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Adults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who</a:t>
            </a:r>
            <a:r>
              <a:rPr lang="en-US" sz="3200" spc="-7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treat</a:t>
            </a:r>
            <a:r>
              <a:rPr lang="en-US" sz="3200" spc="-7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children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with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7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respect, 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fairness </a:t>
            </a:r>
            <a:r>
              <a:rPr lang="en-US" sz="3200" spc="-94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and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6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consideration,</a:t>
            </a:r>
            <a:r>
              <a:rPr lang="en-US" sz="3200" spc="-78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9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promote</a:t>
            </a:r>
            <a:r>
              <a:rPr lang="en-US" sz="3200" spc="-87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46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moral </a:t>
            </a:r>
            <a:r>
              <a:rPr lang="en-US" sz="3200" spc="-50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spc="-32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growth.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164F0-FB4E-1542-A235-A89B3A2E7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4" r="22690"/>
          <a:stretch/>
        </p:blipFill>
        <p:spPr>
          <a:xfrm>
            <a:off x="5564189" y="0"/>
            <a:ext cx="6627811" cy="914399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9144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15CA4-F7AA-AD4A-A2A1-E311B9F40053}"/>
              </a:ext>
            </a:extLst>
          </p:cNvPr>
          <p:cNvSpPr/>
          <p:nvPr/>
        </p:nvSpPr>
        <p:spPr>
          <a:xfrm>
            <a:off x="381001" y="914400"/>
            <a:ext cx="5183188" cy="754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Effective Methods of Values Transmission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5. ESTABLISH FAMILY ALTAR </a:t>
            </a:r>
            <a:br>
              <a:rPr lang="en-US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lang="en-US" sz="2400" b="1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Value-Genesis Project asked participants, 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How often does your family have worship?” VG2 VG1 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Never 23% 26%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Less than once a month 13% 11%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About once a month 7% 6%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About 2-3 times a month 9% 8% 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About once a week 16% 15%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Several times a week 11% 11%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Once a day 15% 15% 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More than once a day 6% 8% </a:t>
            </a:r>
          </a:p>
        </p:txBody>
      </p:sp>
    </p:spTree>
    <p:extLst>
      <p:ext uri="{BB962C8B-B14F-4D97-AF65-F5344CB8AC3E}">
        <p14:creationId xmlns:p14="http://schemas.microsoft.com/office/powerpoint/2010/main" val="159847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164F0-FB4E-1542-A235-A89B3A2E7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4" r="22690"/>
          <a:stretch/>
        </p:blipFill>
        <p:spPr>
          <a:xfrm>
            <a:off x="5564189" y="0"/>
            <a:ext cx="6627811" cy="914399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9144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15CA4-F7AA-AD4A-A2A1-E311B9F40053}"/>
              </a:ext>
            </a:extLst>
          </p:cNvPr>
          <p:cNvSpPr/>
          <p:nvPr/>
        </p:nvSpPr>
        <p:spPr>
          <a:xfrm>
            <a:off x="381001" y="914400"/>
            <a:ext cx="5183188" cy="754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63CF0C-5FFE-244B-9C4F-6E81110B3942}"/>
              </a:ext>
            </a:extLst>
          </p:cNvPr>
          <p:cNvSpPr/>
          <p:nvPr/>
        </p:nvSpPr>
        <p:spPr>
          <a:xfrm>
            <a:off x="381001" y="914390"/>
            <a:ext cx="5183188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22">
              <a:spcBef>
                <a:spcPts val="156"/>
              </a:spcBef>
            </a:pPr>
            <a:r>
              <a:rPr lang="en-US" sz="2400" b="1" spc="-156" dirty="0">
                <a:latin typeface="Georgia" panose="02040502050405020303" pitchFamily="18" charset="0"/>
                <a:cs typeface="Bangla MN" pitchFamily="2" charset="0"/>
              </a:rPr>
              <a:t>V</a:t>
            </a:r>
            <a:r>
              <a:rPr lang="en-US" sz="2400" b="1" spc="-126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b="1" spc="-110" dirty="0">
                <a:latin typeface="Georgia" panose="02040502050405020303" pitchFamily="18" charset="0"/>
                <a:cs typeface="Bangla MN" pitchFamily="2" charset="0"/>
              </a:rPr>
              <a:t>lu</a:t>
            </a:r>
            <a:r>
              <a:rPr lang="en-US" sz="2400" b="1" spc="-101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b="1" spc="-299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b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b="1" spc="-140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b="1" spc="-32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b="1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b="1" spc="-290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b="1" spc="-117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b="1" spc="-149" dirty="0">
                <a:latin typeface="Georgia" panose="02040502050405020303" pitchFamily="18" charset="0"/>
                <a:cs typeface="Bangla MN" pitchFamily="2" charset="0"/>
              </a:rPr>
              <a:t>m</a:t>
            </a:r>
            <a:r>
              <a:rPr lang="en-US" sz="2400" b="1" spc="-78" dirty="0">
                <a:latin typeface="Georgia" panose="02040502050405020303" pitchFamily="18" charset="0"/>
                <a:cs typeface="Bangla MN" pitchFamily="2" charset="0"/>
              </a:rPr>
              <a:t>il</a:t>
            </a:r>
            <a:r>
              <a:rPr lang="en-US" sz="2400" b="1" spc="-140" dirty="0">
                <a:latin typeface="Georgia" panose="02040502050405020303" pitchFamily="18" charset="0"/>
                <a:cs typeface="Bangla MN" pitchFamily="2" charset="0"/>
              </a:rPr>
              <a:t>y</a:t>
            </a:r>
            <a:r>
              <a:rPr lang="en-US" sz="2400" b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b="1" spc="-140" dirty="0">
                <a:latin typeface="Georgia" panose="02040502050405020303" pitchFamily="18" charset="0"/>
                <a:cs typeface="Bangla MN" pitchFamily="2" charset="0"/>
              </a:rPr>
              <a:t>W</a:t>
            </a:r>
            <a:r>
              <a:rPr lang="en-US" sz="2400" b="1" spc="-87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b="1" spc="-78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b="1" spc="-299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b="1" spc="-149" dirty="0">
                <a:latin typeface="Georgia" panose="02040502050405020303" pitchFamily="18" charset="0"/>
                <a:cs typeface="Bangla MN" pitchFamily="2" charset="0"/>
              </a:rPr>
              <a:t>h</a:t>
            </a:r>
            <a:r>
              <a:rPr lang="en-US" sz="2400" b="1" spc="-110" dirty="0">
                <a:latin typeface="Georgia" panose="02040502050405020303" pitchFamily="18" charset="0"/>
                <a:cs typeface="Bangla MN" pitchFamily="2" charset="0"/>
              </a:rPr>
              <a:t>ip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>
              <a:spcBef>
                <a:spcPts val="71"/>
              </a:spcBef>
            </a:pP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275065" indent="-537918">
              <a:buFont typeface="Times New Roman"/>
              <a:buChar char="•"/>
              <a:tabLst>
                <a:tab pos="1274067" algn="l"/>
                <a:tab pos="1275065" algn="l"/>
              </a:tabLst>
            </a:pPr>
            <a:r>
              <a:rPr lang="en-US" sz="2400" spc="-228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ppo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dirty="0">
                <a:latin typeface="Georgia" panose="02040502050405020303" pitchFamily="18" charset="0"/>
                <a:cs typeface="Bangla MN" pitchFamily="2" charset="0"/>
              </a:rPr>
              <a:t>tuni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ty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fo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v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16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ewa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l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275065" indent="-537918">
              <a:spcBef>
                <a:spcPts val="39"/>
              </a:spcBef>
              <a:buFont typeface="Times New Roman"/>
              <a:buChar char="•"/>
              <a:tabLst>
                <a:tab pos="1274067" algn="l"/>
                <a:tab pos="1275065" algn="l"/>
              </a:tabLst>
            </a:pPr>
            <a:r>
              <a:rPr lang="en-US" sz="2400" spc="-338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h</a:t>
            </a:r>
            <a:r>
              <a:rPr lang="en-US" sz="2400" spc="-126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ar</a:t>
            </a:r>
            <a:r>
              <a:rPr lang="en-US" sz="2400" spc="-126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al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46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re</a:t>
            </a:r>
            <a:r>
              <a:rPr lang="en-US" sz="2400" spc="-32" dirty="0">
                <a:latin typeface="Georgia" panose="02040502050405020303" pitchFamily="18" charset="0"/>
                <a:cs typeface="Bangla MN" pitchFamily="2" charset="0"/>
              </a:rPr>
              <a:t>li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39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u</a:t>
            </a:r>
            <a:r>
              <a:rPr lang="en-US" sz="2400" spc="-212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h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46" dirty="0">
                <a:latin typeface="Georgia" panose="02040502050405020303" pitchFamily="18" charset="0"/>
                <a:cs typeface="Bangla MN" pitchFamily="2" charset="0"/>
              </a:rPr>
              <a:t>rit</a:t>
            </a:r>
            <a:r>
              <a:rPr lang="en-US" sz="2400" spc="-156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-165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275065" indent="-537918">
              <a:spcBef>
                <a:spcPts val="39"/>
              </a:spcBef>
              <a:buFont typeface="Times New Roman"/>
              <a:buChar char="•"/>
              <a:tabLst>
                <a:tab pos="1274067" algn="l"/>
                <a:tab pos="1275065" algn="l"/>
              </a:tabLst>
            </a:pPr>
            <a:r>
              <a:rPr lang="en-US" sz="2400" spc="-244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101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-39" dirty="0">
                <a:latin typeface="Georgia" panose="02040502050405020303" pitchFamily="18" charset="0"/>
                <a:cs typeface="Bangla MN" pitchFamily="2" charset="0"/>
              </a:rPr>
              <a:t>im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y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h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arin</a:t>
            </a:r>
            <a:r>
              <a:rPr lang="en-US" sz="2400" spc="-165" dirty="0">
                <a:latin typeface="Georgia" panose="02040502050405020303" pitchFamily="18" charset="0"/>
                <a:cs typeface="Bangla MN" pitchFamily="2" charset="0"/>
              </a:rPr>
              <a:t>g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275065" indent="-537918">
              <a:spcBef>
                <a:spcPts val="32"/>
              </a:spcBef>
              <a:buFont typeface="Times New Roman"/>
              <a:buChar char="•"/>
              <a:tabLst>
                <a:tab pos="1274067" algn="l"/>
                <a:tab pos="1275065" algn="l"/>
              </a:tabLst>
            </a:pPr>
            <a:r>
              <a:rPr lang="en-US" sz="2400" spc="-196" dirty="0">
                <a:latin typeface="Georgia" panose="02040502050405020303" pitchFamily="18" charset="0"/>
                <a:cs typeface="Bangla MN" pitchFamily="2" charset="0"/>
              </a:rPr>
              <a:t>V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u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212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33" dirty="0">
                <a:latin typeface="Georgia" panose="02040502050405020303" pitchFamily="18" charset="0"/>
                <a:cs typeface="Bangla MN" pitchFamily="2" charset="0"/>
              </a:rPr>
              <a:t>x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32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55" dirty="0">
                <a:latin typeface="Georgia" panose="02040502050405020303" pitchFamily="18" charset="0"/>
                <a:cs typeface="Bangla MN" pitchFamily="2" charset="0"/>
              </a:rPr>
              <a:t>ti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on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140" dirty="0">
                <a:latin typeface="Georgia" panose="02040502050405020303" pitchFamily="18" charset="0"/>
                <a:cs typeface="Bangla MN" pitchFamily="2" charset="0"/>
              </a:rPr>
              <a:t>ns</a:t>
            </a:r>
            <a:r>
              <a:rPr lang="en-US" sz="2400" spc="62" dirty="0">
                <a:latin typeface="Georgia" panose="02040502050405020303" pitchFamily="18" charset="0"/>
                <a:cs typeface="Bangla MN" pitchFamily="2" charset="0"/>
              </a:rPr>
              <a:t>tr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u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55" dirty="0">
                <a:latin typeface="Georgia" panose="02040502050405020303" pitchFamily="18" charset="0"/>
                <a:cs typeface="Bangla MN" pitchFamily="2" charset="0"/>
              </a:rPr>
              <a:t>ti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on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275065" indent="-537918">
              <a:spcBef>
                <a:spcPts val="39"/>
              </a:spcBef>
              <a:buFont typeface="Times New Roman"/>
              <a:buChar char="•"/>
              <a:tabLst>
                <a:tab pos="1274067" algn="l"/>
                <a:tab pos="1275065" algn="l"/>
              </a:tabLst>
            </a:pPr>
            <a:r>
              <a:rPr lang="en-US" sz="2400" spc="-338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55" dirty="0">
                <a:latin typeface="Georgia" panose="02040502050405020303" pitchFamily="18" charset="0"/>
                <a:cs typeface="Bangla MN" pitchFamily="2" charset="0"/>
              </a:rPr>
              <a:t>ti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140" dirty="0">
                <a:latin typeface="Georgia" panose="02040502050405020303" pitchFamily="18" charset="0"/>
                <a:cs typeface="Bangla MN" pitchFamily="2" charset="0"/>
              </a:rPr>
              <a:t>ns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h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55" dirty="0">
                <a:latin typeface="Georgia" panose="02040502050405020303" pitchFamily="18" charset="0"/>
                <a:cs typeface="Bangla MN" pitchFamily="2" charset="0"/>
              </a:rPr>
              <a:t>bu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ng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6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77"/>
            <a:ext cx="5609220" cy="7787037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2EEC8-20CF-234A-AEBE-087F26E7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5" r="21894"/>
          <a:stretch/>
        </p:blipFill>
        <p:spPr>
          <a:xfrm>
            <a:off x="2" y="-2"/>
            <a:ext cx="5441859" cy="753991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object 3"/>
          <p:cNvSpPr txBox="1"/>
          <p:nvPr/>
        </p:nvSpPr>
        <p:spPr>
          <a:xfrm>
            <a:off x="5609221" y="609600"/>
            <a:ext cx="5939652" cy="77573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defTabSz="914400">
              <a:lnSpc>
                <a:spcPct val="90000"/>
              </a:lnSpc>
            </a:pPr>
            <a:r>
              <a:rPr lang="en-US" sz="2800" b="1" spc="-126" dirty="0">
                <a:latin typeface="Georgia" panose="02040502050405020303" pitchFamily="18" charset="0"/>
              </a:rPr>
              <a:t>Effective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110" dirty="0">
                <a:latin typeface="Georgia" panose="02040502050405020303" pitchFamily="18" charset="0"/>
              </a:rPr>
              <a:t>Methods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87" dirty="0">
                <a:latin typeface="Georgia" panose="02040502050405020303" pitchFamily="18" charset="0"/>
              </a:rPr>
              <a:t>of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149" dirty="0">
                <a:latin typeface="Georgia" panose="02040502050405020303" pitchFamily="18" charset="0"/>
              </a:rPr>
              <a:t>Values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172" dirty="0">
                <a:latin typeface="Georgia" panose="02040502050405020303" pitchFamily="18" charset="0"/>
              </a:rPr>
              <a:t>Transmission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508547" defTabSz="914400">
              <a:lnSpc>
                <a:spcPct val="90000"/>
              </a:lnSpc>
              <a:tabLst>
                <a:tab pos="1274067" algn="l"/>
              </a:tabLst>
            </a:pPr>
            <a:r>
              <a:rPr lang="en-US" sz="2800" spc="-101" dirty="0">
                <a:latin typeface="Georgia" panose="02040502050405020303" pitchFamily="18" charset="0"/>
              </a:rPr>
              <a:t>6</a:t>
            </a:r>
            <a:r>
              <a:rPr lang="en-US" sz="2800" spc="-46" dirty="0">
                <a:latin typeface="Georgia" panose="02040502050405020303" pitchFamily="18" charset="0"/>
              </a:rPr>
              <a:t>.  </a:t>
            </a:r>
            <a:r>
              <a:rPr lang="en-US" sz="2800" u="sng" spc="-11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IN</a:t>
            </a:r>
            <a:r>
              <a:rPr lang="en-US" sz="2800" u="sng" spc="-25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VO</a:t>
            </a:r>
            <a:r>
              <a:rPr lang="en-US" sz="2800" u="sng" spc="-18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L</a:t>
            </a:r>
            <a:r>
              <a:rPr lang="en-US" sz="2800" u="sng" spc="-274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V</a:t>
            </a:r>
            <a:r>
              <a:rPr lang="en-US" sz="2800" u="sng" spc="-267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</a:t>
            </a:r>
            <a:r>
              <a:rPr lang="en-US" sz="2800" u="sng" spc="3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M</a:t>
            </a:r>
            <a:r>
              <a:rPr lang="en-US" sz="2800" u="sng" spc="-33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</a:t>
            </a:r>
            <a:r>
              <a:rPr lang="en-US" sz="2800" u="sng" spc="-156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N</a:t>
            </a:r>
            <a:r>
              <a:rPr lang="en-US" sz="2800" u="sng" spc="-235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T</a:t>
            </a:r>
            <a:r>
              <a:rPr lang="en-US" sz="2800" u="sng" spc="-11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 </a:t>
            </a:r>
            <a:r>
              <a:rPr lang="en-US" sz="2800" u="sng" spc="-62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</a:t>
            </a:r>
            <a:r>
              <a:rPr lang="en-US" sz="2800" u="sng" spc="-14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N</a:t>
            </a:r>
            <a:r>
              <a:rPr lang="en-US" sz="2800" u="sng" spc="-10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 </a:t>
            </a:r>
            <a:r>
              <a:rPr lang="en-US" sz="2800" u="sng" spc="-393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S</a:t>
            </a:r>
            <a:r>
              <a:rPr lang="en-US" sz="2800" u="sng" spc="-33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ER</a:t>
            </a:r>
            <a:r>
              <a:rPr lang="en-US" sz="2800" u="sng" spc="-18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V</a:t>
            </a:r>
            <a:r>
              <a:rPr lang="en-US" sz="2800" u="sng" spc="-7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</a:t>
            </a:r>
            <a:r>
              <a:rPr lang="en-US" sz="2800" u="sng" spc="-35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C</a:t>
            </a:r>
            <a:r>
              <a:rPr lang="en-US" sz="2800" u="sng" spc="-33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en-US" sz="2800" b="1" spc="-180" dirty="0">
                <a:latin typeface="Georgia" panose="02040502050405020303" pitchFamily="18" charset="0"/>
              </a:rPr>
              <a:t>Ser</a:t>
            </a:r>
            <a:r>
              <a:rPr lang="en-US" sz="2800" b="1" spc="-149" dirty="0">
                <a:latin typeface="Georgia" panose="02040502050405020303" pitchFamily="18" charset="0"/>
              </a:rPr>
              <a:t>v</a:t>
            </a:r>
            <a:r>
              <a:rPr lang="en-US" sz="2800" b="1" spc="-87" dirty="0">
                <a:latin typeface="Georgia" panose="02040502050405020303" pitchFamily="18" charset="0"/>
              </a:rPr>
              <a:t>i</a:t>
            </a:r>
            <a:r>
              <a:rPr lang="en-US" sz="2800" b="1" spc="-274" dirty="0">
                <a:latin typeface="Georgia" panose="02040502050405020303" pitchFamily="18" charset="0"/>
              </a:rPr>
              <a:t>c</a:t>
            </a:r>
            <a:r>
              <a:rPr lang="en-US" sz="2800" b="1" spc="-101" dirty="0">
                <a:latin typeface="Georgia" panose="02040502050405020303" pitchFamily="18" charset="0"/>
              </a:rPr>
              <a:t>e </a:t>
            </a:r>
            <a:r>
              <a:rPr lang="en-US" sz="2800" b="1" spc="-267" dirty="0">
                <a:latin typeface="Georgia" panose="02040502050405020303" pitchFamily="18" charset="0"/>
              </a:rPr>
              <a:t>P</a:t>
            </a:r>
            <a:r>
              <a:rPr lang="en-US" sz="2800" b="1" spc="-78" dirty="0">
                <a:latin typeface="Georgia" panose="02040502050405020303" pitchFamily="18" charset="0"/>
              </a:rPr>
              <a:t>r</a:t>
            </a:r>
            <a:r>
              <a:rPr lang="en-US" sz="2800" b="1" spc="-94" dirty="0">
                <a:latin typeface="Georgia" panose="02040502050405020303" pitchFamily="18" charset="0"/>
              </a:rPr>
              <a:t>oj</a:t>
            </a:r>
            <a:r>
              <a:rPr lang="en-US" sz="2800" b="1" spc="-133" dirty="0">
                <a:latin typeface="Georgia" panose="02040502050405020303" pitchFamily="18" charset="0"/>
              </a:rPr>
              <a:t>ec</a:t>
            </a:r>
            <a:r>
              <a:rPr lang="en-US" sz="2800" b="1" spc="-87" dirty="0">
                <a:latin typeface="Georgia" panose="02040502050405020303" pitchFamily="18" charset="0"/>
              </a:rPr>
              <a:t>t</a:t>
            </a:r>
            <a:r>
              <a:rPr lang="en-US" sz="2800" b="1" spc="-299" dirty="0">
                <a:latin typeface="Georgia" panose="02040502050405020303" pitchFamily="18" charset="0"/>
              </a:rPr>
              <a:t>s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62" dirty="0">
                <a:latin typeface="Georgia" panose="02040502050405020303" pitchFamily="18" charset="0"/>
              </a:rPr>
              <a:t>Start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101" dirty="0">
                <a:latin typeface="Georgia" panose="02040502050405020303" pitchFamily="18" charset="0"/>
              </a:rPr>
              <a:t>an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32" dirty="0">
                <a:latin typeface="Georgia" panose="02040502050405020303" pitchFamily="18" charset="0"/>
              </a:rPr>
              <a:t>"adopt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46" dirty="0">
                <a:latin typeface="Georgia" panose="02040502050405020303" pitchFamily="18" charset="0"/>
              </a:rPr>
              <a:t>grandmother/grand-father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program: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12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78" dirty="0">
                <a:latin typeface="Georgia" panose="02040502050405020303" pitchFamily="18" charset="0"/>
              </a:rPr>
              <a:t>Make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87" dirty="0">
                <a:latin typeface="Georgia" panose="02040502050405020303" pitchFamily="18" charset="0"/>
              </a:rPr>
              <a:t>cheery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10" dirty="0">
                <a:latin typeface="Georgia" panose="02040502050405020303" pitchFamily="18" charset="0"/>
              </a:rPr>
              <a:t>cards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dirty="0">
                <a:latin typeface="Georgia" panose="02040502050405020303" pitchFamily="18" charset="0"/>
              </a:rPr>
              <a:t>for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placement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on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39" dirty="0">
                <a:latin typeface="Georgia" panose="02040502050405020303" pitchFamily="18" charset="0"/>
              </a:rPr>
              <a:t>food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trays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23" dirty="0">
                <a:latin typeface="Georgia" panose="02040502050405020303" pitchFamily="18" charset="0"/>
              </a:rPr>
              <a:t>in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23" dirty="0">
                <a:latin typeface="Georgia" panose="02040502050405020303" pitchFamily="18" charset="0"/>
              </a:rPr>
              <a:t>the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55" dirty="0">
                <a:latin typeface="Georgia" panose="02040502050405020303" pitchFamily="18" charset="0"/>
              </a:rPr>
              <a:t>hospital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23" dirty="0">
                <a:latin typeface="Georgia" panose="02040502050405020303" pitchFamily="18" charset="0"/>
              </a:rPr>
              <a:t>&amp;</a:t>
            </a:r>
            <a:r>
              <a:rPr lang="en-US" sz="2800" spc="-110" dirty="0">
                <a:latin typeface="Georgia" panose="02040502050405020303" pitchFamily="18" charset="0"/>
              </a:rPr>
              <a:t> </a:t>
            </a:r>
            <a:r>
              <a:rPr lang="en-US" sz="2800" spc="-78" dirty="0">
                <a:latin typeface="Georgia" panose="02040502050405020303" pitchFamily="18" charset="0"/>
              </a:rPr>
              <a:t>nursing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home.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120000"/>
              </a:lnSpc>
              <a:spcBef>
                <a:spcPts val="46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196" dirty="0">
                <a:latin typeface="Georgia" panose="02040502050405020303" pitchFamily="18" charset="0"/>
              </a:rPr>
              <a:t>V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39" dirty="0">
                <a:latin typeface="Georgia" panose="02040502050405020303" pitchFamily="18" charset="0"/>
              </a:rPr>
              <a:t>unte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101" dirty="0">
                <a:latin typeface="Georgia" panose="02040502050405020303" pitchFamily="18" charset="0"/>
              </a:rPr>
              <a:t>t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149" dirty="0">
                <a:latin typeface="Georgia" panose="02040502050405020303" pitchFamily="18" charset="0"/>
              </a:rPr>
              <a:t>ca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220" dirty="0">
                <a:latin typeface="Georgia" panose="02040502050405020303" pitchFamily="18" charset="0"/>
              </a:rPr>
              <a:t>s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71" dirty="0">
                <a:latin typeface="Georgia" panose="02040502050405020303" pitchFamily="18" charset="0"/>
              </a:rPr>
              <a:t>u</a:t>
            </a:r>
            <a:r>
              <a:rPr lang="en-US" sz="2800" spc="-62" dirty="0">
                <a:latin typeface="Georgia" panose="02040502050405020303" pitchFamily="18" charset="0"/>
              </a:rPr>
              <a:t>p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39" dirty="0">
                <a:latin typeface="Georgia" panose="02040502050405020303" pitchFamily="18" charset="0"/>
              </a:rPr>
              <a:t>ki</a:t>
            </a:r>
            <a:r>
              <a:rPr lang="en-US" sz="2800" spc="-23" dirty="0">
                <a:latin typeface="Georgia" panose="02040502050405020303" pitchFamily="18" charset="0"/>
              </a:rPr>
              <a:t>tc</a:t>
            </a:r>
            <a:r>
              <a:rPr lang="en-US" sz="2800" spc="-94" dirty="0">
                <a:latin typeface="Georgia" panose="02040502050405020303" pitchFamily="18" charset="0"/>
              </a:rPr>
              <a:t>h</a:t>
            </a:r>
            <a:r>
              <a:rPr lang="en-US" sz="2800" spc="-87" dirty="0">
                <a:latin typeface="Georgia" panose="02040502050405020303" pitchFamily="18" charset="0"/>
              </a:rPr>
              <a:t>e</a:t>
            </a:r>
            <a:r>
              <a:rPr lang="en-US" sz="2800" spc="-62" dirty="0">
                <a:latin typeface="Georgia" panose="02040502050405020303" pitchFamily="18" charset="0"/>
              </a:rPr>
              <a:t>n.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12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359" dirty="0">
                <a:latin typeface="Georgia" panose="02040502050405020303" pitchFamily="18" charset="0"/>
              </a:rPr>
              <a:t>C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62" dirty="0">
                <a:latin typeface="Georgia" panose="02040502050405020303" pitchFamily="18" charset="0"/>
              </a:rPr>
              <a:t>n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u</a:t>
            </a:r>
            <a:r>
              <a:rPr lang="en-US" sz="2800" spc="-62" dirty="0">
                <a:latin typeface="Georgia" panose="02040502050405020303" pitchFamily="18" charset="0"/>
              </a:rPr>
              <a:t>p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10" dirty="0">
                <a:latin typeface="Georgia" panose="02040502050405020303" pitchFamily="18" charset="0"/>
              </a:rPr>
              <a:t>p</a:t>
            </a:r>
            <a:r>
              <a:rPr lang="en-US" sz="2800" spc="-101" dirty="0">
                <a:latin typeface="Georgia" panose="02040502050405020303" pitchFamily="18" charset="0"/>
              </a:rPr>
              <a:t>a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r>
              <a:rPr lang="en-US" sz="2800" spc="-71" dirty="0">
                <a:latin typeface="Georgia" panose="02040502050405020303" pitchFamily="18" charset="0"/>
              </a:rPr>
              <a:t>k.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12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172" dirty="0">
                <a:latin typeface="Georgia" panose="02040502050405020303" pitchFamily="18" charset="0"/>
              </a:rPr>
              <a:t>Rake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110" dirty="0">
                <a:latin typeface="Georgia" panose="02040502050405020303" pitchFamily="18" charset="0"/>
              </a:rPr>
              <a:t>leaves,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39" dirty="0">
                <a:latin typeface="Georgia" panose="02040502050405020303" pitchFamily="18" charset="0"/>
              </a:rPr>
              <a:t>cut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133" dirty="0">
                <a:latin typeface="Georgia" panose="02040502050405020303" pitchFamily="18" charset="0"/>
              </a:rPr>
              <a:t>grass,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55" dirty="0">
                <a:latin typeface="Georgia" panose="02040502050405020303" pitchFamily="18" charset="0"/>
              </a:rPr>
              <a:t>etc.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dirty="0">
                <a:latin typeface="Georgia" panose="02040502050405020303" pitchFamily="18" charset="0"/>
              </a:rPr>
              <a:t>for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55" dirty="0">
                <a:latin typeface="Georgia" panose="02040502050405020303" pitchFamily="18" charset="0"/>
              </a:rPr>
              <a:t>elderly.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12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149" dirty="0">
                <a:latin typeface="Georgia" panose="02040502050405020303" pitchFamily="18" charset="0"/>
              </a:rPr>
              <a:t>Bake</a:t>
            </a:r>
            <a:r>
              <a:rPr lang="en-US" sz="2800" spc="-101" dirty="0">
                <a:latin typeface="Georgia" panose="02040502050405020303" pitchFamily="18" charset="0"/>
              </a:rPr>
              <a:t> cookies </a:t>
            </a:r>
            <a:r>
              <a:rPr lang="en-US" sz="2800" spc="23" dirty="0">
                <a:latin typeface="Georgia" panose="02040502050405020303" pitchFamily="18" charset="0"/>
              </a:rPr>
              <a:t>to</a:t>
            </a:r>
            <a:r>
              <a:rPr lang="en-US" sz="2800" spc="-110" dirty="0">
                <a:latin typeface="Georgia" panose="02040502050405020303" pitchFamily="18" charset="0"/>
              </a:rPr>
              <a:t> </a:t>
            </a:r>
            <a:r>
              <a:rPr lang="en-US" sz="2800" spc="-94" dirty="0">
                <a:latin typeface="Georgia" panose="02040502050405020303" pitchFamily="18" charset="0"/>
              </a:rPr>
              <a:t>give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23" dirty="0">
                <a:latin typeface="Georgia" panose="02040502050405020303" pitchFamily="18" charset="0"/>
              </a:rPr>
              <a:t>to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46" dirty="0">
                <a:latin typeface="Georgia" panose="02040502050405020303" pitchFamily="18" charset="0"/>
              </a:rPr>
              <a:t>poor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students.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1709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78B689DA-C5EB-D647-B1A8-1137FB287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19777"/>
          <a:stretch/>
        </p:blipFill>
        <p:spPr>
          <a:xfrm>
            <a:off x="20" y="10"/>
            <a:ext cx="12191980" cy="494747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object 3"/>
          <p:cNvSpPr txBox="1"/>
          <p:nvPr/>
        </p:nvSpPr>
        <p:spPr>
          <a:xfrm>
            <a:off x="1066800" y="3962400"/>
            <a:ext cx="10642595" cy="4947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-165" dirty="0">
                <a:latin typeface="Georgia" panose="02040502050405020303" pitchFamily="18" charset="0"/>
              </a:rPr>
              <a:t>The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149" dirty="0">
                <a:latin typeface="Georgia" panose="02040502050405020303" pitchFamily="18" charset="0"/>
              </a:rPr>
              <a:t>Responsibility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87" dirty="0">
                <a:latin typeface="Georgia" panose="02040502050405020303" pitchFamily="18" charset="0"/>
              </a:rPr>
              <a:t>of</a:t>
            </a:r>
            <a:r>
              <a:rPr lang="en-US" sz="2800" b="1" spc="-110" dirty="0">
                <a:latin typeface="Georgia" panose="02040502050405020303" pitchFamily="18" charset="0"/>
              </a:rPr>
              <a:t> </a:t>
            </a:r>
            <a:r>
              <a:rPr lang="en-US" sz="2800" b="1" spc="-140" dirty="0">
                <a:latin typeface="Georgia" panose="02040502050405020303" pitchFamily="18" charset="0"/>
              </a:rPr>
              <a:t>Parents</a:t>
            </a:r>
            <a:r>
              <a:rPr lang="en-US" sz="2800" b="1" spc="-94" dirty="0">
                <a:latin typeface="Georgia" panose="02040502050405020303" pitchFamily="18" charset="0"/>
              </a:rPr>
              <a:t> </a:t>
            </a:r>
            <a:r>
              <a:rPr lang="en-US" sz="2800" b="1" spc="-140" dirty="0">
                <a:latin typeface="Georgia" panose="02040502050405020303" pitchFamily="18" charset="0"/>
              </a:rPr>
              <a:t>and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165" dirty="0">
                <a:latin typeface="Georgia" panose="02040502050405020303" pitchFamily="18" charset="0"/>
              </a:rPr>
              <a:t>Teachers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188" dirty="0">
                <a:latin typeface="Georgia" panose="02040502050405020303" pitchFamily="18" charset="0"/>
              </a:rPr>
              <a:t>L</a:t>
            </a:r>
            <a:r>
              <a:rPr lang="en-US" sz="2800" spc="-71" dirty="0">
                <a:latin typeface="Georgia" panose="02040502050405020303" pitchFamily="18" charset="0"/>
              </a:rPr>
              <a:t>i</a:t>
            </a:r>
            <a:r>
              <a:rPr lang="en-US" sz="2800" spc="-101" dirty="0">
                <a:latin typeface="Georgia" panose="02040502050405020303" pitchFamily="18" charset="0"/>
              </a:rPr>
              <a:t>v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23" dirty="0">
                <a:latin typeface="Georgia" panose="02040502050405020303" pitchFamily="18" charset="0"/>
              </a:rPr>
              <a:t>the</a:t>
            </a:r>
            <a:r>
              <a:rPr lang="en-US" sz="2800" spc="-101" dirty="0">
                <a:latin typeface="Georgia" panose="02040502050405020303" pitchFamily="18" charset="0"/>
              </a:rPr>
              <a:t> v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94" dirty="0">
                <a:latin typeface="Georgia" panose="02040502050405020303" pitchFamily="18" charset="0"/>
              </a:rPr>
              <a:t>u</a:t>
            </a:r>
            <a:r>
              <a:rPr lang="en-US" sz="2800" spc="-87" dirty="0">
                <a:latin typeface="Georgia" panose="02040502050405020303" pitchFamily="18" charset="0"/>
              </a:rPr>
              <a:t>e</a:t>
            </a:r>
            <a:r>
              <a:rPr lang="en-US" sz="2800" spc="-212" dirty="0">
                <a:latin typeface="Georgia" panose="02040502050405020303" pitchFamily="18" charset="0"/>
              </a:rPr>
              <a:t>s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244" dirty="0">
                <a:latin typeface="Georgia" panose="02040502050405020303" pitchFamily="18" charset="0"/>
              </a:rPr>
              <a:t>T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49" dirty="0">
                <a:latin typeface="Georgia" panose="02040502050405020303" pitchFamily="18" charset="0"/>
              </a:rPr>
              <a:t>ac</a:t>
            </a:r>
            <a:r>
              <a:rPr lang="en-US" sz="2800" spc="-62" dirty="0">
                <a:latin typeface="Georgia" panose="02040502050405020303" pitchFamily="18" charset="0"/>
              </a:rPr>
              <a:t>h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23" dirty="0">
                <a:latin typeface="Georgia" panose="02040502050405020303" pitchFamily="18" charset="0"/>
              </a:rPr>
              <a:t>the</a:t>
            </a:r>
            <a:r>
              <a:rPr lang="en-US" sz="2800" spc="-101" dirty="0">
                <a:latin typeface="Georgia" panose="02040502050405020303" pitchFamily="18" charset="0"/>
              </a:rPr>
              <a:t> v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94" dirty="0">
                <a:latin typeface="Georgia" panose="02040502050405020303" pitchFamily="18" charset="0"/>
              </a:rPr>
              <a:t>u</a:t>
            </a:r>
            <a:r>
              <a:rPr lang="en-US" sz="2800" spc="-87" dirty="0">
                <a:latin typeface="Georgia" panose="02040502050405020303" pitchFamily="18" charset="0"/>
              </a:rPr>
              <a:t>e</a:t>
            </a:r>
            <a:r>
              <a:rPr lang="en-US" sz="2800" spc="-212" dirty="0">
                <a:latin typeface="Georgia" panose="02040502050405020303" pitchFamily="18" charset="0"/>
              </a:rPr>
              <a:t>s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55" dirty="0">
                <a:latin typeface="Georgia" panose="02040502050405020303" pitchFamily="18" charset="0"/>
              </a:rPr>
              <a:t>Ma</a:t>
            </a:r>
            <a:r>
              <a:rPr lang="en-US" sz="2800" spc="-101" dirty="0">
                <a:latin typeface="Georgia" panose="02040502050405020303" pitchFamily="18" charset="0"/>
              </a:rPr>
              <a:t>ke 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r>
              <a:rPr lang="en-US" sz="2800" spc="7" dirty="0">
                <a:latin typeface="Georgia" panose="02040502050405020303" pitchFamily="18" charset="0"/>
              </a:rPr>
              <a:t>i</a:t>
            </a:r>
            <a:r>
              <a:rPr lang="en-US" sz="2800" spc="-172" dirty="0">
                <a:latin typeface="Georgia" panose="02040502050405020303" pitchFamily="18" charset="0"/>
              </a:rPr>
              <a:t>g</a:t>
            </a:r>
            <a:r>
              <a:rPr lang="en-US" sz="2800" spc="23" dirty="0">
                <a:latin typeface="Georgia" panose="02040502050405020303" pitchFamily="18" charset="0"/>
              </a:rPr>
              <a:t>h</a:t>
            </a:r>
            <a:r>
              <a:rPr lang="en-US" sz="2800" spc="16" dirty="0">
                <a:latin typeface="Georgia" panose="02040502050405020303" pitchFamily="18" charset="0"/>
              </a:rPr>
              <a:t>t</a:t>
            </a:r>
            <a:r>
              <a:rPr lang="en-US" sz="2800" spc="-117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71" dirty="0">
                <a:latin typeface="Georgia" panose="02040502050405020303" pitchFamily="18" charset="0"/>
              </a:rPr>
              <a:t>n</a:t>
            </a:r>
            <a:r>
              <a:rPr lang="en-US" sz="2800" spc="-62" dirty="0">
                <a:latin typeface="Georgia" panose="02040502050405020303" pitchFamily="18" charset="0"/>
              </a:rPr>
              <a:t>d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7" dirty="0">
                <a:latin typeface="Georgia" panose="02040502050405020303" pitchFamily="18" charset="0"/>
              </a:rPr>
              <a:t>wr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117" dirty="0">
                <a:latin typeface="Georgia" panose="02040502050405020303" pitchFamily="18" charset="0"/>
              </a:rPr>
              <a:t>n</a:t>
            </a:r>
            <a:r>
              <a:rPr lang="en-US" sz="2800" spc="-110" dirty="0">
                <a:latin typeface="Georgia" panose="02040502050405020303" pitchFamily="18" charset="0"/>
              </a:rPr>
              <a:t>g </a:t>
            </a:r>
            <a:r>
              <a:rPr lang="en-US" sz="2800" spc="-94" dirty="0">
                <a:latin typeface="Georgia" panose="02040502050405020303" pitchFamily="18" charset="0"/>
              </a:rPr>
              <a:t>v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r>
              <a:rPr lang="en-US" sz="2800" spc="-94" dirty="0">
                <a:latin typeface="Georgia" panose="02040502050405020303" pitchFamily="18" charset="0"/>
              </a:rPr>
              <a:t>y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56" dirty="0">
                <a:latin typeface="Georgia" panose="02040502050405020303" pitchFamily="18" charset="0"/>
              </a:rPr>
              <a:t>c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56" dirty="0">
                <a:latin typeface="Georgia" panose="02040502050405020303" pitchFamily="18" charset="0"/>
              </a:rPr>
              <a:t>a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290" dirty="0">
                <a:latin typeface="Georgia" panose="02040502050405020303" pitchFamily="18" charset="0"/>
              </a:rPr>
              <a:t>G</a:t>
            </a:r>
            <a:r>
              <a:rPr lang="en-US" sz="2800" spc="-32" dirty="0">
                <a:latin typeface="Georgia" panose="02040502050405020303" pitchFamily="18" charset="0"/>
              </a:rPr>
              <a:t>i</a:t>
            </a:r>
            <a:r>
              <a:rPr lang="en-US" sz="2800" spc="-62" dirty="0">
                <a:latin typeface="Georgia" panose="02040502050405020303" pitchFamily="18" charset="0"/>
              </a:rPr>
              <a:t>v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6" dirty="0">
                <a:latin typeface="Georgia" panose="02040502050405020303" pitchFamily="18" charset="0"/>
              </a:rPr>
              <a:t>l</a:t>
            </a:r>
            <a:r>
              <a:rPr lang="en-US" sz="2800" spc="-39" dirty="0">
                <a:latin typeface="Georgia" panose="02040502050405020303" pitchFamily="18" charset="0"/>
              </a:rPr>
              <a:t>o</a:t>
            </a:r>
            <a:r>
              <a:rPr lang="en-US" sz="2800" spc="101" dirty="0">
                <a:latin typeface="Georgia" panose="02040502050405020303" pitchFamily="18" charset="0"/>
              </a:rPr>
              <a:t>t</a:t>
            </a:r>
            <a:r>
              <a:rPr lang="en-US" sz="2800" spc="-212" dirty="0">
                <a:latin typeface="Georgia" panose="02040502050405020303" pitchFamily="18" charset="0"/>
              </a:rPr>
              <a:t>s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46" dirty="0">
                <a:latin typeface="Georgia" panose="02040502050405020303" pitchFamily="18" charset="0"/>
              </a:rPr>
              <a:t>f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p</a:t>
            </a:r>
            <a:r>
              <a:rPr lang="en-US" sz="2800" spc="-94" dirty="0">
                <a:latin typeface="Georgia" panose="02040502050405020303" pitchFamily="18" charset="0"/>
              </a:rPr>
              <a:t>rac</a:t>
            </a:r>
            <a:r>
              <a:rPr lang="en-US" sz="2800" spc="101" dirty="0">
                <a:latin typeface="Georgia" panose="02040502050405020303" pitchFamily="18" charset="0"/>
              </a:rPr>
              <a:t>t</a:t>
            </a:r>
            <a:r>
              <a:rPr lang="en-US" sz="2800" spc="-46" dirty="0">
                <a:latin typeface="Georgia" panose="02040502050405020303" pitchFamily="18" charset="0"/>
              </a:rPr>
              <a:t>i</a:t>
            </a:r>
            <a:r>
              <a:rPr lang="en-US" sz="2800" spc="-101" dirty="0">
                <a:latin typeface="Georgia" panose="02040502050405020303" pitchFamily="18" charset="0"/>
              </a:rPr>
              <a:t>c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23" dirty="0">
                <a:latin typeface="Georgia" panose="02040502050405020303" pitchFamily="18" charset="0"/>
              </a:rPr>
              <a:t>in</a:t>
            </a:r>
            <a:r>
              <a:rPr lang="en-US" sz="2800" spc="-101" dirty="0">
                <a:latin typeface="Georgia" panose="02040502050405020303" pitchFamily="18" charset="0"/>
              </a:rPr>
              <a:t> mak</a:t>
            </a:r>
            <a:r>
              <a:rPr lang="en-US" sz="2800" spc="-16" dirty="0">
                <a:latin typeface="Georgia" panose="02040502050405020303" pitchFamily="18" charset="0"/>
              </a:rPr>
              <a:t>i</a:t>
            </a:r>
            <a:r>
              <a:rPr lang="en-US" sz="2800" spc="-46" dirty="0">
                <a:latin typeface="Georgia" panose="02040502050405020303" pitchFamily="18" charset="0"/>
              </a:rPr>
              <a:t>n</a:t>
            </a:r>
            <a:r>
              <a:rPr lang="en-US" sz="2800" spc="-165" dirty="0">
                <a:latin typeface="Georgia" panose="02040502050405020303" pitchFamily="18" charset="0"/>
              </a:rPr>
              <a:t>g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d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49" dirty="0">
                <a:latin typeface="Georgia" panose="02040502050405020303" pitchFamily="18" charset="0"/>
              </a:rPr>
              <a:t>c</a:t>
            </a:r>
            <a:r>
              <a:rPr lang="en-US" sz="2800" spc="-7" dirty="0">
                <a:latin typeface="Georgia" panose="02040502050405020303" pitchFamily="18" charset="0"/>
              </a:rPr>
              <a:t>i</a:t>
            </a:r>
            <a:r>
              <a:rPr lang="en-US" sz="2800" spc="-220" dirty="0">
                <a:latin typeface="Georgia" panose="02040502050405020303" pitchFamily="18" charset="0"/>
              </a:rPr>
              <a:t>s</a:t>
            </a:r>
            <a:r>
              <a:rPr lang="en-US" sz="2800" spc="-16" dirty="0">
                <a:latin typeface="Georgia" panose="02040502050405020303" pitchFamily="18" charset="0"/>
              </a:rPr>
              <a:t>i</a:t>
            </a:r>
            <a:r>
              <a:rPr lang="en-US" sz="2800" spc="-39" dirty="0">
                <a:latin typeface="Georgia" panose="02040502050405020303" pitchFamily="18" charset="0"/>
              </a:rPr>
              <a:t>o</a:t>
            </a:r>
            <a:r>
              <a:rPr lang="en-US" sz="2800" spc="-71" dirty="0">
                <a:latin typeface="Georgia" panose="02040502050405020303" pitchFamily="18" charset="0"/>
              </a:rPr>
              <a:t>n</a:t>
            </a:r>
            <a:r>
              <a:rPr lang="en-US" sz="2800" spc="-212" dirty="0">
                <a:latin typeface="Georgia" panose="02040502050405020303" pitchFamily="18" charset="0"/>
              </a:rPr>
              <a:t>s</a:t>
            </a:r>
            <a:endParaRPr lang="en-US" sz="2800" dirty="0">
              <a:latin typeface="Georgia" panose="02040502050405020303" pitchFamily="18" charset="0"/>
            </a:endParaRPr>
          </a:p>
          <a:p>
            <a:pPr marL="1275065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274067" algn="l"/>
                <a:tab pos="1275065" algn="l"/>
              </a:tabLst>
            </a:pPr>
            <a:r>
              <a:rPr lang="en-US" sz="2800" spc="-393" dirty="0">
                <a:latin typeface="Georgia" panose="02040502050405020303" pitchFamily="18" charset="0"/>
              </a:rPr>
              <a:t>S</a:t>
            </a:r>
            <a:r>
              <a:rPr lang="en-US" sz="2800" spc="-71" dirty="0">
                <a:latin typeface="Georgia" panose="02040502050405020303" pitchFamily="18" charset="0"/>
              </a:rPr>
              <a:t>ho</a:t>
            </a:r>
            <a:r>
              <a:rPr lang="en-US" sz="2800" spc="-16" dirty="0">
                <a:latin typeface="Georgia" panose="02040502050405020303" pitchFamily="18" charset="0"/>
              </a:rPr>
              <a:t>w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94" dirty="0">
                <a:latin typeface="Georgia" panose="02040502050405020303" pitchFamily="18" charset="0"/>
              </a:rPr>
              <a:t>y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32" dirty="0">
                <a:latin typeface="Georgia" panose="02040502050405020303" pitchFamily="18" charset="0"/>
              </a:rPr>
              <a:t>u</a:t>
            </a:r>
            <a:r>
              <a:rPr lang="en-US" sz="2800" spc="-16" dirty="0">
                <a:latin typeface="Georgia" panose="02040502050405020303" pitchFamily="18" charset="0"/>
              </a:rPr>
              <a:t>r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c</a:t>
            </a:r>
            <a:r>
              <a:rPr lang="en-US" sz="2800" spc="-46" dirty="0">
                <a:latin typeface="Georgia" panose="02040502050405020303" pitchFamily="18" charset="0"/>
              </a:rPr>
              <a:t>h</a:t>
            </a:r>
            <a:r>
              <a:rPr lang="en-US" sz="2800" spc="-16" dirty="0">
                <a:latin typeface="Georgia" panose="02040502050405020303" pitchFamily="18" charset="0"/>
              </a:rPr>
              <a:t>i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62" dirty="0">
                <a:latin typeface="Georgia" panose="02040502050405020303" pitchFamily="18" charset="0"/>
              </a:rPr>
              <a:t>d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ho</a:t>
            </a:r>
            <a:r>
              <a:rPr lang="en-US" sz="2800" spc="-16" dirty="0">
                <a:latin typeface="Georgia" panose="02040502050405020303" pitchFamily="18" charset="0"/>
              </a:rPr>
              <a:t>w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23" dirty="0">
                <a:latin typeface="Georgia" panose="02040502050405020303" pitchFamily="18" charset="0"/>
              </a:rPr>
              <a:t>to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94" dirty="0">
                <a:latin typeface="Georgia" panose="02040502050405020303" pitchFamily="18" charset="0"/>
              </a:rPr>
              <a:t>d</a:t>
            </a:r>
            <a:r>
              <a:rPr lang="en-US" sz="2800" spc="-87" dirty="0">
                <a:latin typeface="Georgia" panose="02040502050405020303" pitchFamily="18" charset="0"/>
              </a:rPr>
              <a:t>e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dirty="0">
                <a:latin typeface="Georgia" panose="02040502050405020303" pitchFamily="18" charset="0"/>
              </a:rPr>
              <a:t>wi</a:t>
            </a:r>
            <a:r>
              <a:rPr lang="en-US" sz="2800" spc="23" dirty="0">
                <a:latin typeface="Georgia" panose="02040502050405020303" pitchFamily="18" charset="0"/>
              </a:rPr>
              <a:t>th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94" dirty="0">
                <a:latin typeface="Georgia" panose="02040502050405020303" pitchFamily="18" charset="0"/>
              </a:rPr>
              <a:t>pe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32" dirty="0">
                <a:latin typeface="Georgia" panose="02040502050405020303" pitchFamily="18" charset="0"/>
              </a:rPr>
              <a:t>p</a:t>
            </a:r>
            <a:r>
              <a:rPr lang="en-US" sz="2800" spc="-16" dirty="0">
                <a:latin typeface="Georgia" panose="02040502050405020303" pitchFamily="18" charset="0"/>
              </a:rPr>
              <a:t>r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220" dirty="0">
                <a:latin typeface="Georgia" panose="02040502050405020303" pitchFamily="18" charset="0"/>
              </a:rPr>
              <a:t>ss</a:t>
            </a:r>
            <a:r>
              <a:rPr lang="en-US" sz="2800" spc="-32" dirty="0">
                <a:latin typeface="Georgia" panose="02040502050405020303" pitchFamily="18" charset="0"/>
              </a:rPr>
              <a:t>ur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endParaRPr lang="en-US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09304" y="-1835973"/>
          <a:ext cx="6107951" cy="1250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871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bou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week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140"/>
                        </a:lnSpc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16%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140"/>
                        </a:lnSpc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15%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78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eral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week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385"/>
                        </a:lnSpc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11%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85"/>
                        </a:lnSpc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11%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83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385"/>
                        </a:lnSpc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15%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85"/>
                        </a:lnSpc>
                      </a:pPr>
                      <a:r>
                        <a:rPr sz="2000" spc="-114" dirty="0">
                          <a:latin typeface="Arial"/>
                          <a:cs typeface="Arial"/>
                        </a:rPr>
                        <a:t>15%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11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340"/>
                        </a:lnSpc>
                      </a:pPr>
                      <a:r>
                        <a:rPr sz="2000" spc="-140" dirty="0">
                          <a:latin typeface="Arial"/>
                          <a:cs typeface="Arial"/>
                        </a:rPr>
                        <a:t>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340"/>
                        </a:lnSpc>
                      </a:pPr>
                      <a:r>
                        <a:rPr sz="2000" spc="-140" dirty="0">
                          <a:latin typeface="Arial"/>
                          <a:cs typeface="Arial"/>
                        </a:rPr>
                        <a:t>8%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7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person, board&#10;&#10;Description automatically generated">
            <a:extLst>
              <a:ext uri="{FF2B5EF4-FFF2-40B4-BE49-F238E27FC236}">
                <a16:creationId xmlns:a16="http://schemas.microsoft.com/office/drawing/2014/main" id="{C9D158AD-5D5D-574F-9B41-A1559F42D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24334"/>
          <a:stretch/>
        </p:blipFill>
        <p:spPr>
          <a:xfrm>
            <a:off x="20" y="10"/>
            <a:ext cx="12191980" cy="494747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584202" y="5257800"/>
            <a:ext cx="11023595" cy="327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7"/>
              </a:spcBef>
            </a:pPr>
            <a:r>
              <a:rPr lang="en-US" sz="3600" b="1" spc="-313" dirty="0"/>
              <a:t>P</a:t>
            </a:r>
            <a:r>
              <a:rPr lang="en-US" sz="3600" b="1" spc="-251" dirty="0"/>
              <a:t>s</a:t>
            </a:r>
            <a:r>
              <a:rPr lang="en-US" sz="3600" b="1" spc="-117" dirty="0"/>
              <a:t>a</a:t>
            </a:r>
            <a:r>
              <a:rPr lang="en-US" sz="3600" b="1" spc="-71" dirty="0"/>
              <a:t>l</a:t>
            </a:r>
            <a:r>
              <a:rPr lang="en-US" sz="3600" b="1" spc="-149" dirty="0"/>
              <a:t>m</a:t>
            </a:r>
            <a:r>
              <a:rPr lang="en-US" sz="3600" b="1" spc="-101" dirty="0"/>
              <a:t> </a:t>
            </a:r>
            <a:r>
              <a:rPr lang="en-US" sz="3600" b="1" spc="-110" dirty="0"/>
              <a:t>1:</a:t>
            </a:r>
            <a:r>
              <a:rPr lang="en-US" sz="3600" b="1" spc="-101" dirty="0"/>
              <a:t>1</a:t>
            </a:r>
            <a:r>
              <a:rPr lang="en-US" sz="3600" b="1" spc="-62" dirty="0"/>
              <a:t>-</a:t>
            </a:r>
            <a:r>
              <a:rPr lang="en-US" sz="3600" b="1" spc="-94" dirty="0"/>
              <a:t>3</a:t>
            </a:r>
            <a:endParaRPr lang="en-US" sz="3600" dirty="0"/>
          </a:p>
          <a:p>
            <a:pPr marL="279947" marR="47816" defTabSz="914400">
              <a:lnSpc>
                <a:spcPct val="90000"/>
              </a:lnSpc>
              <a:spcBef>
                <a:spcPts val="1561"/>
              </a:spcBef>
            </a:pPr>
            <a:r>
              <a:rPr lang="en-US" sz="3600" i="1" spc="-110" dirty="0"/>
              <a:t>“Blessed</a:t>
            </a:r>
            <a:r>
              <a:rPr lang="en-US" sz="3600" i="1" spc="-101" dirty="0"/>
              <a:t> is</a:t>
            </a:r>
            <a:r>
              <a:rPr lang="en-US" sz="3600" i="1" spc="-94" dirty="0"/>
              <a:t> </a:t>
            </a:r>
            <a:r>
              <a:rPr lang="en-US" sz="3600" i="1" spc="-46" dirty="0"/>
              <a:t>the</a:t>
            </a:r>
            <a:r>
              <a:rPr lang="en-US" sz="3600" i="1" spc="-94" dirty="0"/>
              <a:t> </a:t>
            </a:r>
            <a:r>
              <a:rPr lang="en-US" sz="3600" i="1" spc="-87" dirty="0"/>
              <a:t>man</a:t>
            </a:r>
            <a:r>
              <a:rPr lang="en-US" sz="3600" i="1" spc="-94" dirty="0"/>
              <a:t> </a:t>
            </a:r>
            <a:r>
              <a:rPr lang="en-US" sz="3600" i="1" spc="-62" dirty="0"/>
              <a:t>who</a:t>
            </a:r>
            <a:r>
              <a:rPr lang="en-US" sz="3600" i="1" spc="-101" dirty="0"/>
              <a:t> </a:t>
            </a:r>
            <a:r>
              <a:rPr lang="en-US" sz="3600" i="1" spc="-133" dirty="0"/>
              <a:t>does</a:t>
            </a:r>
            <a:r>
              <a:rPr lang="en-US" sz="3600" i="1" spc="-94" dirty="0"/>
              <a:t> </a:t>
            </a:r>
            <a:r>
              <a:rPr lang="en-US" sz="3600" i="1" spc="-23" dirty="0"/>
              <a:t>not</a:t>
            </a:r>
            <a:r>
              <a:rPr lang="en-US" sz="3600" i="1" spc="-101" dirty="0"/>
              <a:t> </a:t>
            </a:r>
            <a:r>
              <a:rPr lang="en-US" sz="3600" i="1" spc="-46" dirty="0"/>
              <a:t>walk</a:t>
            </a:r>
            <a:r>
              <a:rPr lang="en-US" sz="3600" i="1" spc="-94" dirty="0"/>
              <a:t> </a:t>
            </a:r>
            <a:r>
              <a:rPr lang="en-US" sz="3600" i="1" spc="-39" dirty="0"/>
              <a:t>in</a:t>
            </a:r>
            <a:r>
              <a:rPr lang="en-US" sz="3600" i="1" spc="-94" dirty="0"/>
              <a:t> </a:t>
            </a:r>
            <a:r>
              <a:rPr lang="en-US" sz="3600" i="1" spc="-46" dirty="0"/>
              <a:t>the</a:t>
            </a:r>
            <a:r>
              <a:rPr lang="en-US" sz="3600" i="1" spc="-94" dirty="0"/>
              <a:t> </a:t>
            </a:r>
            <a:r>
              <a:rPr lang="en-US" sz="3600" i="1" spc="-126" dirty="0"/>
              <a:t>counsels</a:t>
            </a:r>
            <a:r>
              <a:rPr lang="en-US" sz="3600" i="1" spc="-94" dirty="0"/>
              <a:t> </a:t>
            </a:r>
            <a:r>
              <a:rPr lang="en-US" sz="3600" i="1" spc="-16" dirty="0"/>
              <a:t>of</a:t>
            </a:r>
            <a:r>
              <a:rPr lang="en-US" sz="3600" i="1" spc="-94" dirty="0"/>
              <a:t> </a:t>
            </a:r>
            <a:r>
              <a:rPr lang="en-US" sz="3600" i="1" spc="-46" dirty="0"/>
              <a:t>the</a:t>
            </a:r>
            <a:r>
              <a:rPr lang="en-US" sz="3600" i="1" spc="-101" dirty="0"/>
              <a:t> </a:t>
            </a:r>
            <a:r>
              <a:rPr lang="en-US" sz="3600" i="1" spc="-87" dirty="0"/>
              <a:t>wicked</a:t>
            </a:r>
            <a:r>
              <a:rPr lang="en-US" sz="3600" i="1" spc="-101" dirty="0"/>
              <a:t> </a:t>
            </a:r>
            <a:r>
              <a:rPr lang="en-US" sz="3600" i="1" spc="-55" dirty="0"/>
              <a:t>.</a:t>
            </a:r>
            <a:r>
              <a:rPr lang="en-US" sz="3600" i="1" spc="-101" dirty="0"/>
              <a:t> </a:t>
            </a:r>
            <a:r>
              <a:rPr lang="en-US" sz="3600" i="1" spc="-55" dirty="0"/>
              <a:t>.</a:t>
            </a:r>
            <a:r>
              <a:rPr lang="en-US" sz="3600" i="1" spc="-94" dirty="0"/>
              <a:t> </a:t>
            </a:r>
            <a:r>
              <a:rPr lang="en-US" sz="3600" i="1" spc="-55" dirty="0"/>
              <a:t>.</a:t>
            </a:r>
            <a:r>
              <a:rPr lang="en-US" sz="3600" i="1" spc="-94" dirty="0"/>
              <a:t> </a:t>
            </a:r>
            <a:r>
              <a:rPr lang="en-US" sz="3600" i="1" spc="-71" dirty="0"/>
              <a:t>But</a:t>
            </a:r>
            <a:r>
              <a:rPr lang="en-US" sz="3600" i="1" spc="-94" dirty="0"/>
              <a:t> his </a:t>
            </a:r>
            <a:r>
              <a:rPr lang="en-US" sz="3600" i="1" spc="-39" dirty="0"/>
              <a:t>delight</a:t>
            </a:r>
            <a:r>
              <a:rPr lang="en-US" sz="3600" i="1" spc="-78" dirty="0"/>
              <a:t> </a:t>
            </a:r>
            <a:r>
              <a:rPr lang="en-US" sz="3600" i="1" spc="-101" dirty="0"/>
              <a:t>is </a:t>
            </a:r>
            <a:r>
              <a:rPr lang="en-US" sz="3600" i="1" spc="-501" dirty="0"/>
              <a:t> </a:t>
            </a:r>
            <a:r>
              <a:rPr lang="en-US" sz="3600" i="1" spc="-39" dirty="0"/>
              <a:t>in </a:t>
            </a:r>
            <a:r>
              <a:rPr lang="en-US" sz="3600" i="1" spc="-46" dirty="0"/>
              <a:t>the </a:t>
            </a:r>
            <a:r>
              <a:rPr lang="en-US" sz="3600" i="1" spc="-32" dirty="0"/>
              <a:t>law </a:t>
            </a:r>
            <a:r>
              <a:rPr lang="en-US" sz="3600" i="1" spc="-16" dirty="0"/>
              <a:t>of </a:t>
            </a:r>
            <a:r>
              <a:rPr lang="en-US" sz="3600" i="1" spc="-46" dirty="0"/>
              <a:t>the </a:t>
            </a:r>
            <a:r>
              <a:rPr lang="en-US" sz="3600" i="1" spc="-101" dirty="0"/>
              <a:t>Lord </a:t>
            </a:r>
            <a:r>
              <a:rPr lang="en-US" sz="3600" i="1" spc="-55" dirty="0"/>
              <a:t>. . . </a:t>
            </a:r>
            <a:r>
              <a:rPr lang="en-US" sz="3600" i="1" spc="-172" dirty="0"/>
              <a:t>He </a:t>
            </a:r>
            <a:r>
              <a:rPr lang="en-US" sz="3600" i="1" spc="-101" dirty="0"/>
              <a:t>is </a:t>
            </a:r>
            <a:r>
              <a:rPr lang="en-US" sz="3600" i="1" spc="-55" dirty="0"/>
              <a:t>like </a:t>
            </a:r>
            <a:r>
              <a:rPr lang="en-US" sz="3600" i="1" spc="-87" dirty="0"/>
              <a:t>a </a:t>
            </a:r>
            <a:r>
              <a:rPr lang="en-US" sz="3600" i="1" spc="-46" dirty="0"/>
              <a:t>tree </a:t>
            </a:r>
            <a:r>
              <a:rPr lang="en-US" sz="3600" i="1" spc="-55" dirty="0"/>
              <a:t>planted </a:t>
            </a:r>
            <a:r>
              <a:rPr lang="en-US" sz="3600" i="1" spc="-94" dirty="0"/>
              <a:t>by streams </a:t>
            </a:r>
            <a:r>
              <a:rPr lang="en-US" sz="3600" i="1" spc="-16" dirty="0"/>
              <a:t>of </a:t>
            </a:r>
            <a:r>
              <a:rPr lang="en-US" sz="3600" i="1" spc="-32" dirty="0"/>
              <a:t>water </a:t>
            </a:r>
            <a:r>
              <a:rPr lang="en-US" sz="3600" i="1" spc="-55" dirty="0"/>
              <a:t>. . . </a:t>
            </a:r>
            <a:r>
              <a:rPr lang="en-US" sz="3600" i="1" spc="-71" dirty="0"/>
              <a:t>Whatever </a:t>
            </a:r>
            <a:r>
              <a:rPr lang="en-US" sz="3600" i="1" spc="-126" dirty="0"/>
              <a:t>he </a:t>
            </a:r>
            <a:r>
              <a:rPr lang="en-US" sz="3600" i="1" spc="-117" dirty="0"/>
              <a:t> </a:t>
            </a:r>
            <a:r>
              <a:rPr lang="en-US" sz="3600" i="1" spc="-133" dirty="0"/>
              <a:t>does</a:t>
            </a:r>
            <a:r>
              <a:rPr lang="en-US" sz="3600" i="1" spc="-110" dirty="0"/>
              <a:t> </a:t>
            </a:r>
            <a:r>
              <a:rPr lang="en-US" sz="3600" i="1" spc="-71" dirty="0"/>
              <a:t>prospers.”</a:t>
            </a:r>
            <a:endParaRPr lang="en-US" sz="36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spc="-94" dirty="0"/>
              <a:pPr marL="59768">
                <a:lnSpc>
                  <a:spcPts val="1796"/>
                </a:lnSpc>
                <a:spcAft>
                  <a:spcPts val="600"/>
                </a:spcAft>
              </a:pPr>
              <a:t>2</a:t>
            </a:fld>
            <a:endParaRPr lang="en-US" spc="-94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with many colorful leaves&#10;&#10;Description automatically generated with low confidence">
            <a:extLst>
              <a:ext uri="{FF2B5EF4-FFF2-40B4-BE49-F238E27FC236}">
                <a16:creationId xmlns:a16="http://schemas.microsoft.com/office/drawing/2014/main" id="{1735561B-B31B-374F-9EE3-E7AA862C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1817"/>
          <a:stretch/>
        </p:blipFill>
        <p:spPr>
          <a:xfrm>
            <a:off x="20" y="10"/>
            <a:ext cx="6116549" cy="9143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6096000" y="609600"/>
            <a:ext cx="5715000" cy="762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spc="-188" dirty="0">
                <a:latin typeface="Bangla MN" pitchFamily="2" charset="0"/>
                <a:cs typeface="Bangla MN" pitchFamily="2" charset="0"/>
              </a:rPr>
              <a:t>Th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e </a:t>
            </a:r>
            <a:r>
              <a:rPr lang="en-US" sz="2000" b="1" spc="-156" dirty="0">
                <a:latin typeface="Bangla MN" pitchFamily="2" charset="0"/>
                <a:cs typeface="Bangla MN" pitchFamily="2" charset="0"/>
              </a:rPr>
              <a:t>V</a:t>
            </a:r>
            <a:r>
              <a:rPr lang="en-US" sz="2000" b="1" spc="-117" dirty="0">
                <a:latin typeface="Bangla MN" pitchFamily="2" charset="0"/>
                <a:cs typeface="Bangla MN" pitchFamily="2" charset="0"/>
              </a:rPr>
              <a:t>a</a:t>
            </a:r>
            <a:r>
              <a:rPr lang="en-US" sz="2000" b="1" spc="-71" dirty="0">
                <a:latin typeface="Bangla MN" pitchFamily="2" charset="0"/>
                <a:cs typeface="Bangla MN" pitchFamily="2" charset="0"/>
              </a:rPr>
              <a:t>l</a:t>
            </a:r>
            <a:r>
              <a:rPr lang="en-US" sz="2000" b="1" spc="-149" dirty="0">
                <a:latin typeface="Bangla MN" pitchFamily="2" charset="0"/>
                <a:cs typeface="Bangla MN" pitchFamily="2" charset="0"/>
              </a:rPr>
              <a:t>u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e</a:t>
            </a:r>
            <a:r>
              <a:rPr lang="en-US" sz="2000" b="1" spc="-299" dirty="0">
                <a:latin typeface="Bangla MN" pitchFamily="2" charset="0"/>
                <a:cs typeface="Bangla MN" pitchFamily="2" charset="0"/>
              </a:rPr>
              <a:t>s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133" dirty="0">
                <a:latin typeface="Bangla MN" pitchFamily="2" charset="0"/>
                <a:cs typeface="Bangla MN" pitchFamily="2" charset="0"/>
              </a:rPr>
              <a:t>Tr</a:t>
            </a:r>
            <a:r>
              <a:rPr lang="en-US" sz="2000" b="1" spc="-140" dirty="0">
                <a:latin typeface="Bangla MN" pitchFamily="2" charset="0"/>
                <a:cs typeface="Bangla MN" pitchFamily="2" charset="0"/>
              </a:rPr>
              <a:t>e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e</a:t>
            </a:r>
            <a:endParaRPr lang="en-US" sz="2000" dirty="0">
              <a:latin typeface="Bangla MN" pitchFamily="2" charset="0"/>
              <a:cs typeface="Bangla MN" pitchFamily="2" charset="0"/>
            </a:endParaRPr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Bangla MN" pitchFamily="2" charset="0"/>
              <a:cs typeface="Bangla MN" pitchFamily="2" charset="0"/>
            </a:endParaRPr>
          </a:p>
          <a:p>
            <a:pPr marL="737147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238207" algn="l"/>
                <a:tab pos="1239203" algn="l"/>
              </a:tabLst>
            </a:pPr>
            <a:r>
              <a:rPr lang="en-US" sz="2400" spc="-290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ood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72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en</a:t>
            </a:r>
            <a:r>
              <a:rPr lang="en-US" sz="2400" spc="-7" dirty="0">
                <a:latin typeface="Georgia" panose="02040502050405020303" pitchFamily="18" charset="0"/>
                <a:cs typeface="Bangla MN" pitchFamily="2" charset="0"/>
              </a:rPr>
              <a:t>et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101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ck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737147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290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oo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39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–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156" dirty="0">
                <a:latin typeface="Georgia" panose="02040502050405020303" pitchFamily="18" charset="0"/>
                <a:cs typeface="Bangla MN" pitchFamily="2" charset="0"/>
              </a:rPr>
              <a:t>“</a:t>
            </a:r>
            <a:r>
              <a:rPr lang="en-US" sz="2400" spc="-172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oo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dn</a:t>
            </a:r>
            <a:r>
              <a:rPr lang="en-US" sz="2400" spc="-78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212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55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46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fi</a:t>
            </a:r>
            <a:r>
              <a:rPr lang="en-US" sz="2400" spc="133" dirty="0">
                <a:latin typeface="Georgia" panose="02040502050405020303" pitchFamily="18" charset="0"/>
                <a:cs typeface="Bangla MN" pitchFamily="2" charset="0"/>
              </a:rPr>
              <a:t>t”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737147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393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uns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h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–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46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v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wa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m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th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737147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55" dirty="0">
                <a:latin typeface="Georgia" panose="02040502050405020303" pitchFamily="18" charset="0"/>
                <a:cs typeface="Bangla MN" pitchFamily="2" charset="0"/>
              </a:rPr>
              <a:t>Watering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– 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with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gentle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8" dirty="0">
                <a:latin typeface="Georgia" panose="02040502050405020303" pitchFamily="18" charset="0"/>
                <a:cs typeface="Bangla MN" pitchFamily="2" charset="0"/>
              </a:rPr>
              <a:t>teaching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from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God’s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Word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and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life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experiences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737147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204" dirty="0">
                <a:latin typeface="Georgia" panose="02040502050405020303" pitchFamily="18" charset="0"/>
                <a:cs typeface="Bangla MN" pitchFamily="2" charset="0"/>
              </a:rPr>
              <a:t>Fe</a:t>
            </a:r>
            <a:r>
              <a:rPr lang="en-US" sz="2400" spc="62" dirty="0">
                <a:latin typeface="Georgia" panose="02040502050405020303" pitchFamily="18" charset="0"/>
                <a:cs typeface="Bangla MN" pitchFamily="2" charset="0"/>
              </a:rPr>
              <a:t>rt</a:t>
            </a:r>
            <a:r>
              <a:rPr lang="en-US" sz="2400" spc="-32" dirty="0">
                <a:latin typeface="Georgia" panose="02040502050405020303" pitchFamily="18" charset="0"/>
                <a:cs typeface="Bangla MN" pitchFamily="2" charset="0"/>
              </a:rPr>
              <a:t>ili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z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–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28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-39" dirty="0">
                <a:latin typeface="Georgia" panose="02040502050405020303" pitchFamily="18" charset="0"/>
                <a:cs typeface="Bangla MN" pitchFamily="2" charset="0"/>
              </a:rPr>
              <a:t>ial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87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ac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h</a:t>
            </a:r>
            <a:r>
              <a:rPr lang="en-US" sz="2400" spc="-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165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exp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er</a:t>
            </a:r>
            <a:r>
              <a:rPr lang="en-US" sz="2400" spc="-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156" dirty="0">
                <a:latin typeface="Georgia" panose="02040502050405020303" pitchFamily="18" charset="0"/>
                <a:cs typeface="Bangla MN" pitchFamily="2" charset="0"/>
              </a:rPr>
              <a:t>ces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737147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299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55" dirty="0">
                <a:latin typeface="Georgia" panose="02040502050405020303" pitchFamily="18" charset="0"/>
                <a:cs typeface="Bangla MN" pitchFamily="2" charset="0"/>
              </a:rPr>
              <a:t>un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–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14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7" dirty="0">
                <a:latin typeface="Georgia" panose="02040502050405020303" pitchFamily="18" charset="0"/>
                <a:cs typeface="Bangla MN" pitchFamily="2" charset="0"/>
              </a:rPr>
              <a:t>li</a:t>
            </a:r>
            <a:r>
              <a:rPr lang="en-US" sz="2400" spc="-32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737147"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80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16" dirty="0">
                <a:latin typeface="Georgia" panose="02040502050405020303" pitchFamily="18" charset="0"/>
                <a:cs typeface="Bangla MN" pitchFamily="2" charset="0"/>
              </a:rPr>
              <a:t>ot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101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–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spc="39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m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Bangla MN" pitchFamily="2" charset="0"/>
              </a:rPr>
              <a:t>wi</a:t>
            </a:r>
            <a:r>
              <a:rPr lang="en-US" sz="2400" spc="-126" dirty="0">
                <a:latin typeface="Georgia" panose="02040502050405020303" pitchFamily="18" charset="0"/>
                <a:cs typeface="Bangla MN" pitchFamily="2" charset="0"/>
              </a:rPr>
              <a:t>nd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196" dirty="0">
                <a:latin typeface="Georgia" panose="02040502050405020303" pitchFamily="18" charset="0"/>
                <a:cs typeface="Bangla MN" pitchFamily="2" charset="0"/>
              </a:rPr>
              <a:t>/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16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or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m</a:t>
            </a:r>
            <a:r>
              <a:rPr lang="en-US" sz="2400" spc="-212" dirty="0">
                <a:latin typeface="Georgia" panose="02040502050405020303" pitchFamily="18" charset="0"/>
                <a:cs typeface="Bangla MN" pitchFamily="2" charset="0"/>
              </a:rPr>
              <a:t>s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indent="-228600" defTabSz="914400">
              <a:lnSpc>
                <a:spcPct val="9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Bangla MN" pitchFamily="2" charset="0"/>
              <a:cs typeface="Bangla MN" pitchFamily="2" charset="0"/>
            </a:endParaRPr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spc="-228" dirty="0">
                <a:latin typeface="Bangla MN" pitchFamily="2" charset="0"/>
                <a:cs typeface="Bangla MN" pitchFamily="2" charset="0"/>
              </a:rPr>
              <a:t>S</a:t>
            </a:r>
            <a:r>
              <a:rPr lang="en-US" sz="2000" b="1" spc="-126" dirty="0">
                <a:latin typeface="Bangla MN" pitchFamily="2" charset="0"/>
                <a:cs typeface="Bangla MN" pitchFamily="2" charset="0"/>
              </a:rPr>
              <a:t>t</a:t>
            </a:r>
            <a:r>
              <a:rPr lang="en-US" sz="2000" b="1" spc="-78" dirty="0">
                <a:latin typeface="Bangla MN" pitchFamily="2" charset="0"/>
                <a:cs typeface="Bangla MN" pitchFamily="2" charset="0"/>
              </a:rPr>
              <a:t>r</a:t>
            </a:r>
            <a:r>
              <a:rPr lang="en-US" sz="2000" b="1" spc="-140" dirty="0">
                <a:latin typeface="Bangla MN" pitchFamily="2" charset="0"/>
                <a:cs typeface="Bangla MN" pitchFamily="2" charset="0"/>
              </a:rPr>
              <a:t>o</a:t>
            </a:r>
            <a:r>
              <a:rPr lang="en-US" sz="2000" b="1" spc="-149" dirty="0">
                <a:latin typeface="Bangla MN" pitchFamily="2" charset="0"/>
                <a:cs typeface="Bangla MN" pitchFamily="2" charset="0"/>
              </a:rPr>
              <a:t>n</a:t>
            </a:r>
            <a:r>
              <a:rPr lang="en-US" sz="2000" b="1" spc="-260" dirty="0">
                <a:latin typeface="Bangla MN" pitchFamily="2" charset="0"/>
                <a:cs typeface="Bangla MN" pitchFamily="2" charset="0"/>
              </a:rPr>
              <a:t>g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156" dirty="0">
                <a:latin typeface="Bangla MN" pitchFamily="2" charset="0"/>
                <a:cs typeface="Bangla MN" pitchFamily="2" charset="0"/>
              </a:rPr>
              <a:t>V</a:t>
            </a:r>
            <a:r>
              <a:rPr lang="en-US" sz="2000" b="1" spc="-117" dirty="0">
                <a:latin typeface="Bangla MN" pitchFamily="2" charset="0"/>
                <a:cs typeface="Bangla MN" pitchFamily="2" charset="0"/>
              </a:rPr>
              <a:t>a</a:t>
            </a:r>
            <a:r>
              <a:rPr lang="en-US" sz="2000" b="1" spc="-71" dirty="0">
                <a:latin typeface="Bangla MN" pitchFamily="2" charset="0"/>
                <a:cs typeface="Bangla MN" pitchFamily="2" charset="0"/>
              </a:rPr>
              <a:t>l</a:t>
            </a:r>
            <a:r>
              <a:rPr lang="en-US" sz="2000" b="1" spc="-149" dirty="0">
                <a:latin typeface="Bangla MN" pitchFamily="2" charset="0"/>
                <a:cs typeface="Bangla MN" pitchFamily="2" charset="0"/>
              </a:rPr>
              <a:t>u</a:t>
            </a:r>
            <a:r>
              <a:rPr lang="en-US" sz="2000" b="1" spc="-204" dirty="0">
                <a:latin typeface="Bangla MN" pitchFamily="2" charset="0"/>
                <a:cs typeface="Bangla MN" pitchFamily="2" charset="0"/>
              </a:rPr>
              <a:t>es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126" dirty="0">
                <a:latin typeface="Bangla MN" pitchFamily="2" charset="0"/>
                <a:cs typeface="Bangla MN" pitchFamily="2" charset="0"/>
              </a:rPr>
              <a:t>N</a:t>
            </a:r>
            <a:r>
              <a:rPr lang="en-US" sz="2000" b="1" spc="-110" dirty="0">
                <a:latin typeface="Bangla MN" pitchFamily="2" charset="0"/>
                <a:cs typeface="Bangla MN" pitchFamily="2" charset="0"/>
              </a:rPr>
              <a:t>ee</a:t>
            </a:r>
            <a:r>
              <a:rPr lang="en-US" sz="2000" b="1" spc="-133" dirty="0">
                <a:latin typeface="Bangla MN" pitchFamily="2" charset="0"/>
                <a:cs typeface="Bangla MN" pitchFamily="2" charset="0"/>
              </a:rPr>
              <a:t>d</a:t>
            </a:r>
            <a:r>
              <a:rPr lang="en-US" sz="2000" b="1" spc="-126" dirty="0">
                <a:latin typeface="Bangla MN" pitchFamily="2" charset="0"/>
                <a:cs typeface="Bangla MN" pitchFamily="2" charset="0"/>
              </a:rPr>
              <a:t>ed</a:t>
            </a:r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Bangla MN" pitchFamily="2" charset="0"/>
              <a:cs typeface="Bangla MN" pitchFamily="2" charset="0"/>
            </a:endParaRPr>
          </a:p>
          <a:p>
            <a:pPr marL="737147" marR="269955" indent="-228600" defTabSz="914400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sz="2000" i="1" spc="-62" dirty="0">
                <a:latin typeface="Bangla MN" pitchFamily="2" charset="0"/>
                <a:cs typeface="Bangla MN" pitchFamily="2" charset="0"/>
              </a:rPr>
              <a:t>“</a:t>
            </a:r>
            <a:r>
              <a:rPr lang="en-US" sz="2000" i="1" spc="-62" dirty="0">
                <a:latin typeface="Georgia" panose="02040502050405020303" pitchFamily="18" charset="0"/>
                <a:cs typeface="Bangla MN" pitchFamily="2" charset="0"/>
              </a:rPr>
              <a:t>Children </a:t>
            </a:r>
            <a:r>
              <a:rPr lang="en-US" sz="2000" i="1" spc="-117" dirty="0">
                <a:latin typeface="Georgia" panose="02040502050405020303" pitchFamily="18" charset="0"/>
                <a:cs typeface="Bangla MN" pitchFamily="2" charset="0"/>
              </a:rPr>
              <a:t>need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more </a:t>
            </a:r>
            <a:r>
              <a:rPr lang="en-US" sz="2000" i="1" spc="-39" dirty="0">
                <a:latin typeface="Georgia" panose="02040502050405020303" pitchFamily="18" charset="0"/>
                <a:cs typeface="Bangla MN" pitchFamily="2" charset="0"/>
              </a:rPr>
              <a:t>than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good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food,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a 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nice 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physical </a:t>
            </a:r>
            <a:r>
              <a:rPr lang="en-US" sz="2000" i="1" spc="-62" dirty="0">
                <a:latin typeface="Georgia" panose="02040502050405020303" pitchFamily="18" charset="0"/>
                <a:cs typeface="Bangla MN" pitchFamily="2" charset="0"/>
              </a:rPr>
              <a:t>environment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and psychological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71" dirty="0">
                <a:latin typeface="Georgia" panose="02040502050405020303" pitchFamily="18" charset="0"/>
                <a:cs typeface="Bangla MN" pitchFamily="2" charset="0"/>
              </a:rPr>
              <a:t>understanding;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they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17" dirty="0">
                <a:latin typeface="Georgia" panose="02040502050405020303" pitchFamily="18" charset="0"/>
                <a:cs typeface="Bangla MN" pitchFamily="2" charset="0"/>
              </a:rPr>
              <a:t>need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62" dirty="0">
                <a:latin typeface="Georgia" panose="02040502050405020303" pitchFamily="18" charset="0"/>
                <a:cs typeface="Bangla MN" pitchFamily="2" charset="0"/>
              </a:rPr>
              <a:t>learn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ethical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principles—a </a:t>
            </a:r>
            <a:r>
              <a:rPr lang="en-US" sz="2000" i="1" spc="-7" dirty="0">
                <a:latin typeface="Georgia" panose="02040502050405020303" pitchFamily="18" charset="0"/>
                <a:cs typeface="Bangla MN" pitchFamily="2" charset="0"/>
              </a:rPr>
              <a:t>firm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39" dirty="0">
                <a:latin typeface="Georgia" panose="02040502050405020303" pitchFamily="18" charset="0"/>
                <a:cs typeface="Bangla MN" pitchFamily="2" charset="0"/>
              </a:rPr>
              <a:t>notion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6" dirty="0">
                <a:latin typeface="Georgia" panose="02040502050405020303" pitchFamily="18" charset="0"/>
                <a:cs typeface="Bangla MN" pitchFamily="2" charset="0"/>
              </a:rPr>
              <a:t>of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23" dirty="0">
                <a:latin typeface="Georgia" panose="02040502050405020303" pitchFamily="18" charset="0"/>
                <a:cs typeface="Bangla MN" pitchFamily="2" charset="0"/>
              </a:rPr>
              <a:t>what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they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ought </a:t>
            </a:r>
            <a:r>
              <a:rPr lang="en-US" sz="2000" i="1" spc="-5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do,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and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23" dirty="0">
                <a:latin typeface="Georgia" panose="02040502050405020303" pitchFamily="18" charset="0"/>
                <a:cs typeface="Bangla MN" pitchFamily="2" charset="0"/>
              </a:rPr>
              <a:t>what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they</a:t>
            </a:r>
            <a:r>
              <a:rPr lang="en-US" sz="2000" i="1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ought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23" dirty="0">
                <a:latin typeface="Georgia" panose="02040502050405020303" pitchFamily="18" charset="0"/>
                <a:cs typeface="Bangla MN" pitchFamily="2" charset="0"/>
              </a:rPr>
              <a:t>not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do,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and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why?”</a:t>
            </a:r>
            <a:endParaRPr lang="en-US" sz="2000" dirty="0">
              <a:latin typeface="Georgia" panose="02040502050405020303" pitchFamily="18" charset="0"/>
              <a:cs typeface="Bangla MN" pitchFamily="2" charset="0"/>
            </a:endParaRPr>
          </a:p>
          <a:p>
            <a:pPr marL="3485025" defTabSz="914400">
              <a:lnSpc>
                <a:spcPct val="90000"/>
              </a:lnSpc>
              <a:spcBef>
                <a:spcPts val="39"/>
              </a:spcBef>
            </a:pPr>
            <a:endParaRPr lang="en-US" sz="2000" i="1" spc="-172" dirty="0">
              <a:latin typeface="Georgia" panose="02040502050405020303" pitchFamily="18" charset="0"/>
              <a:cs typeface="Bangla MN" pitchFamily="2" charset="0"/>
            </a:endParaRPr>
          </a:p>
          <a:p>
            <a:pPr marL="3485025" defTabSz="914400">
              <a:lnSpc>
                <a:spcPct val="90000"/>
              </a:lnSpc>
              <a:spcBef>
                <a:spcPts val="39"/>
              </a:spcBef>
            </a:pPr>
            <a:r>
              <a:rPr lang="en-US" sz="2000" i="1" spc="-172" dirty="0">
                <a:latin typeface="Georgia" panose="02040502050405020303" pitchFamily="18" charset="0"/>
                <a:cs typeface="Bangla MN" pitchFamily="2" charset="0"/>
              </a:rPr>
              <a:t>Rob</a:t>
            </a:r>
            <a:r>
              <a:rPr lang="en-US" sz="2000" i="1" spc="-7" dirty="0">
                <a:latin typeface="Georgia" panose="02040502050405020303" pitchFamily="18" charset="0"/>
                <a:cs typeface="Bangla MN" pitchFamily="2" charset="0"/>
              </a:rPr>
              <a:t>ert</a:t>
            </a:r>
            <a:r>
              <a:rPr lang="en-US" sz="2000" i="1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377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000" i="1" spc="-32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000" i="1" spc="-188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000" i="1" spc="-18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000" spc="-55" dirty="0">
                <a:latin typeface="Georgia" panose="02040502050405020303" pitchFamily="18" charset="0"/>
                <a:cs typeface="Bangla MN" pitchFamily="2" charset="0"/>
              </a:rPr>
              <a:t>,</a:t>
            </a:r>
            <a:r>
              <a:rPr lang="en-US" sz="20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u="sng" spc="-133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Fa</a:t>
            </a:r>
            <a:r>
              <a:rPr lang="en-US" sz="2000" i="1" u="sng" spc="-196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m</a:t>
            </a:r>
            <a:r>
              <a:rPr lang="en-US" sz="2000" i="1" u="sng" spc="7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il</a:t>
            </a:r>
            <a:r>
              <a:rPr lang="en-US" sz="2000" i="1" u="sng" spc="-10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y</a:t>
            </a:r>
            <a:r>
              <a:rPr lang="en-US" sz="2000" i="1" u="sng" spc="-11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 W</a:t>
            </a:r>
            <a:r>
              <a:rPr lang="en-US" sz="2000" i="1" u="sng" spc="-14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ee</a:t>
            </a:r>
            <a:r>
              <a:rPr lang="en-US" sz="2000" i="1" u="sng" spc="-87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k</a:t>
            </a:r>
            <a:r>
              <a:rPr lang="en-US" sz="2000" i="1" u="sng" spc="-46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cs typeface="Bangla MN" pitchFamily="2" charset="0"/>
              </a:rPr>
              <a:t>ly</a:t>
            </a:r>
            <a:endParaRPr lang="en-US" sz="2000" dirty="0">
              <a:latin typeface="Georgia" panose="02040502050405020303" pitchFamily="18" charset="0"/>
              <a:cs typeface="Bangla MN" pitchFamily="2" charset="0"/>
            </a:endParaRPr>
          </a:p>
          <a:p>
            <a:pPr indent="-228600" defTabSz="914400">
              <a:lnSpc>
                <a:spcPct val="90000"/>
              </a:lnSpc>
              <a:spcBef>
                <a:spcPts val="62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9922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spc="-94" dirty="0"/>
              <a:pPr marL="59768">
                <a:lnSpc>
                  <a:spcPts val="1796"/>
                </a:lnSpc>
                <a:spcAft>
                  <a:spcPts val="600"/>
                </a:spcAft>
              </a:pPr>
              <a:t>3</a:t>
            </a:fld>
            <a:endParaRPr lang="en-US" spc="-94"/>
          </a:p>
        </p:txBody>
      </p:sp>
    </p:spTree>
    <p:extLst>
      <p:ext uri="{BB962C8B-B14F-4D97-AF65-F5344CB8AC3E}">
        <p14:creationId xmlns:p14="http://schemas.microsoft.com/office/powerpoint/2010/main" val="204133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838201" y="533400"/>
            <a:ext cx="5638799" cy="770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62"/>
              </a:spcBef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9922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lang="en-US" sz="2000" b="1" spc="-338" dirty="0">
                <a:latin typeface="Bangla MN" pitchFamily="2" charset="0"/>
                <a:cs typeface="Bangla MN" pitchFamily="2" charset="0"/>
              </a:rPr>
              <a:t>E</a:t>
            </a:r>
            <a:r>
              <a:rPr lang="en-US" sz="2000" b="1" spc="-71" dirty="0">
                <a:latin typeface="Bangla MN" pitchFamily="2" charset="0"/>
                <a:cs typeface="Bangla MN" pitchFamily="2" charset="0"/>
              </a:rPr>
              <a:t>ll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e</a:t>
            </a:r>
            <a:r>
              <a:rPr lang="en-US" sz="2000" b="1" spc="-140" dirty="0">
                <a:latin typeface="Bangla MN" pitchFamily="2" charset="0"/>
                <a:cs typeface="Bangla MN" pitchFamily="2" charset="0"/>
              </a:rPr>
              <a:t>n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220" dirty="0">
                <a:latin typeface="Bangla MN" pitchFamily="2" charset="0"/>
                <a:cs typeface="Bangla MN" pitchFamily="2" charset="0"/>
              </a:rPr>
              <a:t>G</a:t>
            </a:r>
            <a:r>
              <a:rPr lang="en-US" sz="2000" b="1" spc="-78" dirty="0">
                <a:latin typeface="Bangla MN" pitchFamily="2" charset="0"/>
                <a:cs typeface="Bangla MN" pitchFamily="2" charset="0"/>
              </a:rPr>
              <a:t>.</a:t>
            </a:r>
            <a:r>
              <a:rPr lang="en-US" sz="2000" b="1" spc="-110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78" dirty="0">
                <a:latin typeface="Bangla MN" pitchFamily="2" charset="0"/>
                <a:cs typeface="Bangla MN" pitchFamily="2" charset="0"/>
              </a:rPr>
              <a:t>W</a:t>
            </a:r>
            <a:r>
              <a:rPr lang="en-US" sz="2000" b="1" spc="-149" dirty="0">
                <a:latin typeface="Bangla MN" pitchFamily="2" charset="0"/>
                <a:cs typeface="Bangla MN" pitchFamily="2" charset="0"/>
              </a:rPr>
              <a:t>h</a:t>
            </a:r>
            <a:r>
              <a:rPr lang="en-US" sz="2000" b="1" spc="-55" dirty="0">
                <a:latin typeface="Bangla MN" pitchFamily="2" charset="0"/>
                <a:cs typeface="Bangla MN" pitchFamily="2" charset="0"/>
              </a:rPr>
              <a:t>i</a:t>
            </a:r>
            <a:r>
              <a:rPr lang="en-US" sz="2000" b="1" spc="-39" dirty="0">
                <a:latin typeface="Bangla MN" pitchFamily="2" charset="0"/>
                <a:cs typeface="Bangla MN" pitchFamily="2" charset="0"/>
              </a:rPr>
              <a:t>t</a:t>
            </a:r>
            <a:r>
              <a:rPr lang="en-US" sz="2000" b="1" spc="-46" dirty="0">
                <a:latin typeface="Bangla MN" pitchFamily="2" charset="0"/>
                <a:cs typeface="Bangla MN" pitchFamily="2" charset="0"/>
              </a:rPr>
              <a:t>e</a:t>
            </a:r>
            <a:r>
              <a:rPr lang="en-US" sz="2000" b="1" spc="-39" dirty="0">
                <a:latin typeface="Bangla MN" pitchFamily="2" charset="0"/>
                <a:cs typeface="Bangla MN" pitchFamily="2" charset="0"/>
              </a:rPr>
              <a:t>’</a:t>
            </a:r>
            <a:r>
              <a:rPr lang="en-US" sz="2000" b="1" spc="-299" dirty="0">
                <a:latin typeface="Bangla MN" pitchFamily="2" charset="0"/>
                <a:cs typeface="Bangla MN" pitchFamily="2" charset="0"/>
              </a:rPr>
              <a:t>s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368" dirty="0">
                <a:latin typeface="Bangla MN" pitchFamily="2" charset="0"/>
                <a:cs typeface="Bangla MN" pitchFamily="2" charset="0"/>
              </a:rPr>
              <a:t>C</a:t>
            </a:r>
            <a:r>
              <a:rPr lang="en-US" sz="2000" b="1" spc="-140" dirty="0">
                <a:latin typeface="Bangla MN" pitchFamily="2" charset="0"/>
                <a:cs typeface="Bangla MN" pitchFamily="2" charset="0"/>
              </a:rPr>
              <a:t>o</a:t>
            </a:r>
            <a:r>
              <a:rPr lang="en-US" sz="2000" b="1" spc="-212" dirty="0">
                <a:latin typeface="Bangla MN" pitchFamily="2" charset="0"/>
                <a:cs typeface="Bangla MN" pitchFamily="2" charset="0"/>
              </a:rPr>
              <a:t>un</a:t>
            </a:r>
            <a:r>
              <a:rPr lang="en-US" sz="2000" b="1" spc="-180" dirty="0">
                <a:latin typeface="Bangla MN" pitchFamily="2" charset="0"/>
                <a:cs typeface="Bangla MN" pitchFamily="2" charset="0"/>
              </a:rPr>
              <a:t>s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e</a:t>
            </a:r>
            <a:r>
              <a:rPr lang="en-US" sz="2000" b="1" spc="-78" dirty="0">
                <a:latin typeface="Bangla MN" pitchFamily="2" charset="0"/>
                <a:cs typeface="Bangla MN" pitchFamily="2" charset="0"/>
              </a:rPr>
              <a:t>l</a:t>
            </a:r>
            <a:r>
              <a:rPr lang="en-US" sz="2000" b="1" spc="-299" dirty="0">
                <a:latin typeface="Bangla MN" pitchFamily="2" charset="0"/>
                <a:cs typeface="Bangla MN" pitchFamily="2" charset="0"/>
              </a:rPr>
              <a:t>s</a:t>
            </a:r>
            <a:endParaRPr lang="en-US" sz="2000" dirty="0">
              <a:latin typeface="Bangla MN" pitchFamily="2" charset="0"/>
              <a:cs typeface="Bangla MN" pitchFamily="2" charset="0"/>
            </a:endParaRPr>
          </a:p>
          <a:p>
            <a:pPr marL="508547" marR="7970" defTabSz="914400">
              <a:lnSpc>
                <a:spcPct val="90000"/>
              </a:lnSpc>
              <a:spcBef>
                <a:spcPts val="1561"/>
              </a:spcBef>
            </a:pPr>
            <a:r>
              <a:rPr lang="en-US" sz="2000" i="1" spc="-71" dirty="0">
                <a:latin typeface="Georgia" panose="02040502050405020303" pitchFamily="18" charset="0"/>
                <a:cs typeface="Bangla MN" pitchFamily="2" charset="0"/>
              </a:rPr>
              <a:t>“Parents,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teach </a:t>
            </a:r>
            <a:r>
              <a:rPr lang="en-US" sz="2000" i="1" spc="-62" dirty="0">
                <a:latin typeface="Georgia" panose="02040502050405020303" pitchFamily="18" charset="0"/>
                <a:cs typeface="Bangla MN" pitchFamily="2" charset="0"/>
              </a:rPr>
              <a:t>your </a:t>
            </a:r>
            <a:r>
              <a:rPr lang="en-US" sz="2000" i="1" spc="-71" dirty="0">
                <a:latin typeface="Georgia" panose="02040502050405020303" pitchFamily="18" charset="0"/>
                <a:cs typeface="Bangla MN" pitchFamily="2" charset="0"/>
              </a:rPr>
              <a:t>children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. . . </a:t>
            </a:r>
            <a:r>
              <a:rPr lang="en-US" sz="2000" i="1" spc="-62" dirty="0">
                <a:latin typeface="Georgia" panose="02040502050405020303" pitchFamily="18" charset="0"/>
                <a:cs typeface="Bangla MN" pitchFamily="2" charset="0"/>
              </a:rPr>
              <a:t>how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conduct </a:t>
            </a:r>
            <a:r>
              <a:rPr lang="en-US" sz="2000" i="1" spc="-110" dirty="0">
                <a:latin typeface="Georgia" panose="02040502050405020303" pitchFamily="18" charset="0"/>
                <a:cs typeface="Bangla MN" pitchFamily="2" charset="0"/>
              </a:rPr>
              <a:t>themselves </a:t>
            </a:r>
            <a:r>
              <a:rPr lang="en-US" sz="2000" i="1" spc="-39" dirty="0">
                <a:latin typeface="Georgia" panose="02040502050405020303" pitchFamily="18" charset="0"/>
                <a:cs typeface="Bangla MN" pitchFamily="2" charset="0"/>
              </a:rPr>
              <a:t>in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the 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home </a:t>
            </a:r>
            <a:r>
              <a:rPr lang="en-US" sz="2000" i="1" dirty="0">
                <a:latin typeface="Georgia" panose="02040502050405020303" pitchFamily="18" charset="0"/>
                <a:cs typeface="Bangla MN" pitchFamily="2" charset="0"/>
              </a:rPr>
              <a:t>with </a:t>
            </a:r>
            <a:r>
              <a:rPr lang="en-US" sz="2000" i="1" spc="-32" dirty="0">
                <a:latin typeface="Georgia" panose="02040502050405020303" pitchFamily="18" charset="0"/>
                <a:cs typeface="Bangla MN" pitchFamily="2" charset="0"/>
              </a:rPr>
              <a:t>true </a:t>
            </a:r>
            <a:r>
              <a:rPr lang="en-US" sz="2000" i="1" spc="-23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politeness.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17" dirty="0">
                <a:latin typeface="Georgia" panose="02040502050405020303" pitchFamily="18" charset="0"/>
                <a:cs typeface="Bangla MN" pitchFamily="2" charset="0"/>
              </a:rPr>
              <a:t>Educate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them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 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show </a:t>
            </a:r>
            <a:r>
              <a:rPr lang="en-US" sz="2000" i="1" spc="-110" dirty="0">
                <a:latin typeface="Georgia" panose="02040502050405020303" pitchFamily="18" charset="0"/>
                <a:cs typeface="Bangla MN" pitchFamily="2" charset="0"/>
              </a:rPr>
              <a:t>kindness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and 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tenderness </a:t>
            </a:r>
            <a:r>
              <a:rPr lang="en-US" sz="2000" i="1" dirty="0">
                <a:latin typeface="Georgia" panose="02040502050405020303" pitchFamily="18" charset="0"/>
                <a:cs typeface="Bangla MN" pitchFamily="2" charset="0"/>
              </a:rPr>
              <a:t>to </a:t>
            </a:r>
            <a:r>
              <a:rPr lang="en-US" sz="2000" i="1" spc="-110" dirty="0">
                <a:latin typeface="Georgia" panose="02040502050405020303" pitchFamily="18" charset="0"/>
                <a:cs typeface="Bangla MN" pitchFamily="2" charset="0"/>
              </a:rPr>
              <a:t>one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another. . </a:t>
            </a:r>
            <a:r>
              <a:rPr lang="en-US" sz="2000" i="1" spc="-133" dirty="0">
                <a:latin typeface="Georgia" panose="02040502050405020303" pitchFamily="18" charset="0"/>
                <a:cs typeface="Bangla MN" pitchFamily="2" charset="0"/>
              </a:rPr>
              <a:t>.The </a:t>
            </a:r>
            <a:r>
              <a:rPr lang="en-US" sz="2000" i="1" spc="-126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principles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6" dirty="0">
                <a:latin typeface="Georgia" panose="02040502050405020303" pitchFamily="18" charset="0"/>
                <a:cs typeface="Bangla MN" pitchFamily="2" charset="0"/>
              </a:rPr>
              <a:t>of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10" dirty="0">
                <a:latin typeface="Georgia" panose="02040502050405020303" pitchFamily="18" charset="0"/>
                <a:cs typeface="Bangla MN" pitchFamily="2" charset="0"/>
              </a:rPr>
              <a:t>heaven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are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17" dirty="0">
                <a:latin typeface="Georgia" panose="02040502050405020303" pitchFamily="18" charset="0"/>
                <a:cs typeface="Bangla MN" pitchFamily="2" charset="0"/>
              </a:rPr>
              <a:t>be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brought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6" dirty="0">
                <a:latin typeface="Georgia" panose="02040502050405020303" pitchFamily="18" charset="0"/>
                <a:cs typeface="Bangla MN" pitchFamily="2" charset="0"/>
              </a:rPr>
              <a:t>into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the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71" dirty="0">
                <a:latin typeface="Georgia" panose="02040502050405020303" pitchFamily="18" charset="0"/>
                <a:cs typeface="Bangla MN" pitchFamily="2" charset="0"/>
              </a:rPr>
              <a:t>government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6" dirty="0">
                <a:latin typeface="Georgia" panose="02040502050405020303" pitchFamily="18" charset="0"/>
                <a:cs typeface="Bangla MN" pitchFamily="2" charset="0"/>
              </a:rPr>
              <a:t>of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the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home.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40" dirty="0">
                <a:latin typeface="Georgia" panose="02040502050405020303" pitchFamily="18" charset="0"/>
                <a:cs typeface="Bangla MN" pitchFamily="2" charset="0"/>
              </a:rPr>
              <a:t>Every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62" dirty="0">
                <a:latin typeface="Georgia" panose="02040502050405020303" pitchFamily="18" charset="0"/>
                <a:cs typeface="Bangla MN" pitchFamily="2" charset="0"/>
              </a:rPr>
              <a:t>child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is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 </a:t>
            </a:r>
            <a:r>
              <a:rPr lang="en-US" sz="2000" i="1" spc="-5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17" dirty="0">
                <a:latin typeface="Georgia" panose="02040502050405020303" pitchFamily="18" charset="0"/>
                <a:cs typeface="Bangla MN" pitchFamily="2" charset="0"/>
              </a:rPr>
              <a:t>be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23" dirty="0">
                <a:latin typeface="Georgia" panose="02040502050405020303" pitchFamily="18" charset="0"/>
                <a:cs typeface="Bangla MN" pitchFamily="2" charset="0"/>
              </a:rPr>
              <a:t>taught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7" dirty="0">
                <a:latin typeface="Georgia" panose="02040502050405020303" pitchFamily="18" charset="0"/>
                <a:cs typeface="Bangla MN" pitchFamily="2" charset="0"/>
              </a:rPr>
              <a:t>to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117" dirty="0">
                <a:latin typeface="Georgia" panose="02040502050405020303" pitchFamily="18" charset="0"/>
                <a:cs typeface="Bangla MN" pitchFamily="2" charset="0"/>
              </a:rPr>
              <a:t>be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39" dirty="0">
                <a:latin typeface="Georgia" panose="02040502050405020303" pitchFamily="18" charset="0"/>
                <a:cs typeface="Bangla MN" pitchFamily="2" charset="0"/>
              </a:rPr>
              <a:t>polite,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compassionate, </a:t>
            </a:r>
            <a:r>
              <a:rPr lang="en-US" sz="2000" i="1" spc="-55" dirty="0">
                <a:latin typeface="Georgia" panose="02040502050405020303" pitchFamily="18" charset="0"/>
                <a:cs typeface="Bangla MN" pitchFamily="2" charset="0"/>
              </a:rPr>
              <a:t>loving,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7" dirty="0">
                <a:latin typeface="Georgia" panose="02040502050405020303" pitchFamily="18" charset="0"/>
                <a:cs typeface="Bangla MN" pitchFamily="2" charset="0"/>
              </a:rPr>
              <a:t>pitiful,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courteous,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46" dirty="0">
                <a:latin typeface="Georgia" panose="02040502050405020303" pitchFamily="18" charset="0"/>
                <a:cs typeface="Bangla MN" pitchFamily="2" charset="0"/>
              </a:rPr>
              <a:t>tenderhearted.” </a:t>
            </a:r>
            <a:r>
              <a:rPr lang="en-US" sz="2000" i="1" spc="-377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000" i="1" spc="-39" dirty="0">
                <a:latin typeface="Georgia" panose="02040502050405020303" pitchFamily="18" charset="0"/>
                <a:cs typeface="Bangla MN" pitchFamily="2" charset="0"/>
              </a:rPr>
              <a:t>hild</a:t>
            </a:r>
            <a:r>
              <a:rPr lang="en-US" sz="2000" i="1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000" i="1" spc="-290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000" i="1" spc="-87" dirty="0">
                <a:latin typeface="Georgia" panose="02040502050405020303" pitchFamily="18" charset="0"/>
                <a:cs typeface="Bangla MN" pitchFamily="2" charset="0"/>
              </a:rPr>
              <a:t>u</a:t>
            </a:r>
            <a:r>
              <a:rPr lang="en-US" sz="2000" i="1" spc="-78" dirty="0">
                <a:latin typeface="Georgia" panose="02040502050405020303" pitchFamily="18" charset="0"/>
                <a:cs typeface="Bangla MN" pitchFamily="2" charset="0"/>
              </a:rPr>
              <a:t>idan</a:t>
            </a:r>
            <a:r>
              <a:rPr lang="en-US" sz="2000" i="1" spc="-94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000" i="1" spc="-149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000" spc="-55" dirty="0">
                <a:latin typeface="Georgia" panose="02040502050405020303" pitchFamily="18" charset="0"/>
                <a:cs typeface="Bangla MN" pitchFamily="2" charset="0"/>
              </a:rPr>
              <a:t>,</a:t>
            </a:r>
            <a:r>
              <a:rPr lang="en-US" sz="2000" spc="-101" dirty="0">
                <a:latin typeface="Georgia" panose="02040502050405020303" pitchFamily="18" charset="0"/>
                <a:cs typeface="Bangla MN" pitchFamily="2" charset="0"/>
              </a:rPr>
              <a:t> 143</a:t>
            </a:r>
            <a:endParaRPr lang="en-US" sz="2000" dirty="0">
              <a:latin typeface="Georgia" panose="02040502050405020303" pitchFamily="18" charset="0"/>
              <a:cs typeface="Bangla MN" pitchFamily="2" charset="0"/>
            </a:endParaRPr>
          </a:p>
          <a:p>
            <a:pPr marL="6246336" defTabSz="914400">
              <a:lnSpc>
                <a:spcPct val="90000"/>
              </a:lnSpc>
              <a:spcBef>
                <a:spcPts val="377"/>
              </a:spcBef>
            </a:pPr>
            <a:endParaRPr lang="en-US" sz="2000" dirty="0">
              <a:latin typeface="Georgia" panose="02040502050405020303" pitchFamily="18" charset="0"/>
              <a:cs typeface="Bangla MN" pitchFamily="2" charset="0"/>
            </a:endParaRPr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spc="-87" dirty="0">
                <a:latin typeface="Bangla MN" pitchFamily="2" charset="0"/>
                <a:cs typeface="Bangla MN" pitchFamily="2" charset="0"/>
              </a:rPr>
              <a:t>W</a:t>
            </a:r>
            <a:r>
              <a:rPr lang="en-US" sz="2000" b="1" spc="-165" dirty="0">
                <a:latin typeface="Bangla MN" pitchFamily="2" charset="0"/>
                <a:cs typeface="Bangla MN" pitchFamily="2" charset="0"/>
              </a:rPr>
              <a:t>h</a:t>
            </a:r>
            <a:r>
              <a:rPr lang="en-US" sz="2000" b="1" spc="-140" dirty="0">
                <a:latin typeface="Bangla MN" pitchFamily="2" charset="0"/>
                <a:cs typeface="Bangla MN" pitchFamily="2" charset="0"/>
              </a:rPr>
              <a:t>y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228" dirty="0">
                <a:latin typeface="Bangla MN" pitchFamily="2" charset="0"/>
                <a:cs typeface="Bangla MN" pitchFamily="2" charset="0"/>
              </a:rPr>
              <a:t>A</a:t>
            </a:r>
            <a:r>
              <a:rPr lang="en-US" sz="2000" b="1" spc="-78" dirty="0">
                <a:latin typeface="Bangla MN" pitchFamily="2" charset="0"/>
                <a:cs typeface="Bangla MN" pitchFamily="2" charset="0"/>
              </a:rPr>
              <a:t>r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e </a:t>
            </a:r>
            <a:r>
              <a:rPr lang="en-US" sz="2000" b="1" spc="-156" dirty="0">
                <a:latin typeface="Bangla MN" pitchFamily="2" charset="0"/>
                <a:cs typeface="Bangla MN" pitchFamily="2" charset="0"/>
              </a:rPr>
              <a:t>V</a:t>
            </a:r>
            <a:r>
              <a:rPr lang="en-US" sz="2000" b="1" spc="-110" dirty="0">
                <a:latin typeface="Bangla MN" pitchFamily="2" charset="0"/>
                <a:cs typeface="Bangla MN" pitchFamily="2" charset="0"/>
              </a:rPr>
              <a:t>a</a:t>
            </a:r>
            <a:r>
              <a:rPr lang="en-US" sz="2000" b="1" spc="-71" dirty="0">
                <a:latin typeface="Bangla MN" pitchFamily="2" charset="0"/>
                <a:cs typeface="Bangla MN" pitchFamily="2" charset="0"/>
              </a:rPr>
              <a:t>l</a:t>
            </a:r>
            <a:r>
              <a:rPr lang="en-US" sz="2000" b="1" spc="-133" dirty="0">
                <a:latin typeface="Bangla MN" pitchFamily="2" charset="0"/>
                <a:cs typeface="Bangla MN" pitchFamily="2" charset="0"/>
              </a:rPr>
              <a:t>u</a:t>
            </a:r>
            <a:r>
              <a:rPr lang="en-US" sz="2000" b="1" spc="-117" dirty="0">
                <a:latin typeface="Bangla MN" pitchFamily="2" charset="0"/>
                <a:cs typeface="Bangla MN" pitchFamily="2" charset="0"/>
              </a:rPr>
              <a:t>e</a:t>
            </a:r>
            <a:r>
              <a:rPr lang="en-US" sz="2000" b="1" spc="-299" dirty="0">
                <a:latin typeface="Bangla MN" pitchFamily="2" charset="0"/>
                <a:cs typeface="Bangla MN" pitchFamily="2" charset="0"/>
              </a:rPr>
              <a:t>s</a:t>
            </a:r>
            <a:r>
              <a:rPr lang="en-US" sz="2000" b="1" spc="-10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000" b="1" spc="-46" dirty="0">
                <a:latin typeface="Bangla MN" pitchFamily="2" charset="0"/>
                <a:cs typeface="Bangla MN" pitchFamily="2" charset="0"/>
              </a:rPr>
              <a:t>I</a:t>
            </a:r>
            <a:r>
              <a:rPr lang="en-US" sz="2000" b="1" spc="-126" dirty="0">
                <a:latin typeface="Bangla MN" pitchFamily="2" charset="0"/>
                <a:cs typeface="Bangla MN" pitchFamily="2" charset="0"/>
              </a:rPr>
              <a:t>m</a:t>
            </a:r>
            <a:r>
              <a:rPr lang="en-US" sz="2000" b="1" spc="-149" dirty="0">
                <a:latin typeface="Bangla MN" pitchFamily="2" charset="0"/>
                <a:cs typeface="Bangla MN" pitchFamily="2" charset="0"/>
              </a:rPr>
              <a:t>p</a:t>
            </a:r>
            <a:r>
              <a:rPr lang="en-US" sz="2000" b="1" spc="-140" dirty="0">
                <a:latin typeface="Bangla MN" pitchFamily="2" charset="0"/>
                <a:cs typeface="Bangla MN" pitchFamily="2" charset="0"/>
              </a:rPr>
              <a:t>o</a:t>
            </a:r>
            <a:r>
              <a:rPr lang="en-US" sz="2000" b="1" spc="-78" dirty="0">
                <a:latin typeface="Bangla MN" pitchFamily="2" charset="0"/>
                <a:cs typeface="Bangla MN" pitchFamily="2" charset="0"/>
              </a:rPr>
              <a:t>r</a:t>
            </a:r>
            <a:r>
              <a:rPr lang="en-US" sz="2000" b="1" spc="-46" dirty="0">
                <a:latin typeface="Bangla MN" pitchFamily="2" charset="0"/>
                <a:cs typeface="Bangla MN" pitchFamily="2" charset="0"/>
              </a:rPr>
              <a:t>t</a:t>
            </a:r>
            <a:r>
              <a:rPr lang="en-US" sz="2000" b="1" spc="-62" dirty="0">
                <a:latin typeface="Bangla MN" pitchFamily="2" charset="0"/>
                <a:cs typeface="Bangla MN" pitchFamily="2" charset="0"/>
              </a:rPr>
              <a:t>a</a:t>
            </a:r>
            <a:r>
              <a:rPr lang="en-US" sz="2000" b="1" spc="-140" dirty="0">
                <a:latin typeface="Bangla MN" pitchFamily="2" charset="0"/>
                <a:cs typeface="Bangla MN" pitchFamily="2" charset="0"/>
              </a:rPr>
              <a:t>nt?</a:t>
            </a:r>
            <a:endParaRPr lang="en-US" sz="2000" dirty="0">
              <a:latin typeface="Bangla MN" pitchFamily="2" charset="0"/>
              <a:cs typeface="Bangla MN" pitchFamily="2" charset="0"/>
            </a:endParaRPr>
          </a:p>
          <a:p>
            <a:pPr indent="-228600" defTabSz="914400">
              <a:lnSpc>
                <a:spcPct val="90000"/>
              </a:lnSpc>
              <a:spcBef>
                <a:spcPts val="62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Bangla MN" pitchFamily="2" charset="0"/>
              <a:cs typeface="Bangla MN" pitchFamily="2" charset="0"/>
            </a:endParaRPr>
          </a:p>
          <a:p>
            <a:pPr marL="1185412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88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172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ht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the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k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m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m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dirty="0">
                <a:latin typeface="Georgia" panose="02040502050405020303" pitchFamily="18" charset="0"/>
                <a:cs typeface="Bangla MN" pitchFamily="2" charset="0"/>
              </a:rPr>
              <a:t>t</a:t>
            </a:r>
            <a:r>
              <a:rPr lang="en-US" sz="2400" spc="-212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46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on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Point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the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way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to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the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path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" dirty="0">
                <a:latin typeface="Georgia" panose="02040502050405020303" pitchFamily="18" charset="0"/>
                <a:cs typeface="Bangla MN" pitchFamily="2" charset="0"/>
              </a:rPr>
              <a:t>of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integrity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 and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8" dirty="0">
                <a:latin typeface="Georgia" panose="02040502050405020303" pitchFamily="18" charset="0"/>
                <a:cs typeface="Bangla MN" pitchFamily="2" charset="0"/>
              </a:rPr>
              <a:t>honesty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96" dirty="0">
                <a:latin typeface="Georgia" panose="02040502050405020303" pitchFamily="18" charset="0"/>
                <a:cs typeface="Bangla MN" pitchFamily="2" charset="0"/>
              </a:rPr>
              <a:t>Ke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the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28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46" dirty="0">
                <a:latin typeface="Georgia" panose="02040502050405020303" pitchFamily="18" charset="0"/>
                <a:cs typeface="Bangla MN" pitchFamily="2" charset="0"/>
              </a:rPr>
              <a:t>u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l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7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32" dirty="0">
                <a:latin typeface="Georgia" panose="02040502050405020303" pitchFamily="18" charset="0"/>
                <a:cs typeface="Bangla MN" pitchFamily="2" charset="0"/>
              </a:rPr>
              <a:t>tune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Bangla MN" pitchFamily="2" charset="0"/>
              </a:rPr>
              <a:t>wi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th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90" dirty="0">
                <a:latin typeface="Georgia" panose="02040502050405020303" pitchFamily="18" charset="0"/>
                <a:cs typeface="Bangla MN" pitchFamily="2" charset="0"/>
              </a:rPr>
              <a:t>G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od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80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87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ov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i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n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6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7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pu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55" dirty="0">
                <a:latin typeface="Georgia" panose="02040502050405020303" pitchFamily="18" charset="0"/>
                <a:cs typeface="Bangla MN" pitchFamily="2" charset="0"/>
              </a:rPr>
              <a:t>p</a:t>
            </a:r>
            <a:r>
              <a:rPr lang="en-US" sz="2400" spc="-140" dirty="0">
                <a:latin typeface="Georgia" panose="02040502050405020303" pitchFamily="18" charset="0"/>
                <a:cs typeface="Bangla MN" pitchFamily="2" charset="0"/>
              </a:rPr>
              <a:t>os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78" dirty="0">
                <a:latin typeface="Georgia" panose="02040502050405020303" pitchFamily="18" charset="0"/>
                <a:cs typeface="Bangla MN" pitchFamily="2" charset="0"/>
              </a:rPr>
              <a:t>Direct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the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26" dirty="0">
                <a:latin typeface="Georgia" panose="02040502050405020303" pitchFamily="18" charset="0"/>
                <a:cs typeface="Bangla MN" pitchFamily="2" charset="0"/>
              </a:rPr>
              <a:t>means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and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ends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" dirty="0">
                <a:latin typeface="Georgia" panose="02040502050405020303" pitchFamily="18" charset="0"/>
                <a:cs typeface="Bangla MN" pitchFamily="2" charset="0"/>
              </a:rPr>
              <a:t>of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78" dirty="0">
                <a:latin typeface="Georgia" panose="02040502050405020303" pitchFamily="18" charset="0"/>
                <a:cs typeface="Bangla MN" pitchFamily="2" charset="0"/>
              </a:rPr>
              <a:t>actions</a:t>
            </a:r>
          </a:p>
          <a:p>
            <a:pPr marL="1185412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72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23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17" dirty="0">
                <a:latin typeface="Georgia" panose="02040502050405020303" pitchFamily="18" charset="0"/>
                <a:cs typeface="Bangla MN" pitchFamily="2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220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23" dirty="0">
                <a:latin typeface="Georgia" panose="02040502050405020303" pitchFamily="18" charset="0"/>
                <a:cs typeface="Bangla MN" pitchFamily="2" charset="0"/>
              </a:rPr>
              <a:t>ta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nd</a:t>
            </a:r>
            <a:r>
              <a:rPr lang="en-US" sz="2400" spc="-94" dirty="0">
                <a:latin typeface="Georgia" panose="02040502050405020303" pitchFamily="18" charset="0"/>
                <a:cs typeface="Bangla MN" pitchFamily="2" charset="0"/>
              </a:rPr>
              <a:t>a</a:t>
            </a:r>
            <a:r>
              <a:rPr lang="en-US" sz="2400" spc="16" dirty="0">
                <a:latin typeface="Georgia" panose="02040502050405020303" pitchFamily="18" charset="0"/>
                <a:cs typeface="Bangla MN" pitchFamily="2" charset="0"/>
              </a:rPr>
              <a:t>r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d</a:t>
            </a:r>
            <a:r>
              <a:rPr lang="en-US" sz="2400" spc="-126" dirty="0">
                <a:latin typeface="Georgia" panose="02040502050405020303" pitchFamily="18" charset="0"/>
                <a:cs typeface="Bangla MN" pitchFamily="2" charset="0"/>
              </a:rPr>
              <a:t>s</a:t>
            </a:r>
            <a:r>
              <a:rPr lang="en-US" sz="2400" spc="-110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46" dirty="0">
                <a:latin typeface="Georgia" panose="02040502050405020303" pitchFamily="18" charset="0"/>
                <a:cs typeface="Bangla MN" pitchFamily="2" charset="0"/>
              </a:rPr>
              <a:t>f</a:t>
            </a:r>
            <a:r>
              <a:rPr lang="en-US" sz="2400" spc="-101" dirty="0">
                <a:latin typeface="Georgia" panose="02040502050405020303" pitchFamily="18" charset="0"/>
                <a:cs typeface="Bangla MN" pitchFamily="2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-62" dirty="0">
                <a:latin typeface="Georgia" panose="02040502050405020303" pitchFamily="18" charset="0"/>
                <a:cs typeface="Bangla MN" pitchFamily="2" charset="0"/>
              </a:rPr>
              <a:t>o</a:t>
            </a:r>
            <a:r>
              <a:rPr lang="en-US" sz="2400" spc="-71" dirty="0">
                <a:latin typeface="Georgia" panose="02040502050405020303" pitchFamily="18" charset="0"/>
                <a:cs typeface="Bangla MN" pitchFamily="2" charset="0"/>
              </a:rPr>
              <a:t>nd</a:t>
            </a:r>
            <a:r>
              <a:rPr lang="en-US" sz="2400" spc="-55" dirty="0">
                <a:latin typeface="Georgia" panose="02040502050405020303" pitchFamily="18" charset="0"/>
                <a:cs typeface="Bangla MN" pitchFamily="2" charset="0"/>
              </a:rPr>
              <a:t>u</a:t>
            </a:r>
            <a:r>
              <a:rPr lang="en-US" sz="2400" spc="-149" dirty="0">
                <a:latin typeface="Georgia" panose="02040502050405020303" pitchFamily="18" charset="0"/>
                <a:cs typeface="Bangla MN" pitchFamily="2" charset="0"/>
              </a:rPr>
              <a:t>c</a:t>
            </a:r>
            <a:r>
              <a:rPr lang="en-US" sz="2400" spc="101" dirty="0">
                <a:latin typeface="Georgia" panose="02040502050405020303" pitchFamily="18" charset="0"/>
                <a:cs typeface="Bangla MN" pitchFamily="2" charset="0"/>
              </a:rPr>
              <a:t>t</a:t>
            </a:r>
            <a:endParaRPr lang="en-US" sz="2400" dirty="0">
              <a:latin typeface="Georgia" panose="02040502050405020303" pitchFamily="18" charset="0"/>
              <a:cs typeface="Bangla MN" pitchFamily="2" charset="0"/>
            </a:endParaRPr>
          </a:p>
        </p:txBody>
      </p:sp>
      <p:pic>
        <p:nvPicPr>
          <p:cNvPr id="9" name="Picture 8" descr="A picture containing person, table, food, indoor&#10;&#10;Description automatically generated">
            <a:extLst>
              <a:ext uri="{FF2B5EF4-FFF2-40B4-BE49-F238E27FC236}">
                <a16:creationId xmlns:a16="http://schemas.microsoft.com/office/drawing/2014/main" id="{757CB522-759E-2C4A-8308-8C40A1200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5" r="22535"/>
          <a:stretch/>
        </p:blipFill>
        <p:spPr>
          <a:xfrm>
            <a:off x="6229215" y="10"/>
            <a:ext cx="5962785" cy="9143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lang="en-US" spc="-94" smtClean="0"/>
              <a:pPr marL="59768">
                <a:lnSpc>
                  <a:spcPts val="1796"/>
                </a:lnSpc>
                <a:spcAft>
                  <a:spcPts val="600"/>
                </a:spcAft>
              </a:pPr>
              <a:t>4</a:t>
            </a:fld>
            <a:endParaRPr lang="en-US" spc="-94"/>
          </a:p>
        </p:txBody>
      </p:sp>
    </p:spTree>
    <p:extLst>
      <p:ext uri="{BB962C8B-B14F-4D97-AF65-F5344CB8AC3E}">
        <p14:creationId xmlns:p14="http://schemas.microsoft.com/office/powerpoint/2010/main" val="424355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836680" y="685800"/>
            <a:ext cx="6002110" cy="749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62"/>
              </a:spcBef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19922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lang="en-US" sz="2800" b="1" spc="-156" dirty="0">
                <a:latin typeface="Georgia" panose="02040502050405020303" pitchFamily="18" charset="0"/>
              </a:rPr>
              <a:t>V</a:t>
            </a:r>
            <a:r>
              <a:rPr lang="en-US" sz="2800" b="1" spc="-126" dirty="0">
                <a:latin typeface="Georgia" panose="02040502050405020303" pitchFamily="18" charset="0"/>
              </a:rPr>
              <a:t>a</a:t>
            </a:r>
            <a:r>
              <a:rPr lang="en-US" sz="2800" b="1" spc="-110" dirty="0">
                <a:latin typeface="Georgia" panose="02040502050405020303" pitchFamily="18" charset="0"/>
              </a:rPr>
              <a:t>lu</a:t>
            </a:r>
            <a:r>
              <a:rPr lang="en-US" sz="2800" b="1" spc="-101" dirty="0">
                <a:latin typeface="Georgia" panose="02040502050405020303" pitchFamily="18" charset="0"/>
              </a:rPr>
              <a:t>e</a:t>
            </a:r>
            <a:r>
              <a:rPr lang="en-US" sz="2800" b="1" spc="-299" dirty="0">
                <a:latin typeface="Georgia" panose="02040502050405020303" pitchFamily="18" charset="0"/>
              </a:rPr>
              <a:t>s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313" dirty="0">
                <a:latin typeface="Georgia" panose="02040502050405020303" pitchFamily="18" charset="0"/>
              </a:rPr>
              <a:t>B</a:t>
            </a:r>
            <a:r>
              <a:rPr lang="en-US" sz="2800" b="1" spc="-101" dirty="0">
                <a:latin typeface="Georgia" panose="02040502050405020303" pitchFamily="18" charset="0"/>
              </a:rPr>
              <a:t>e</a:t>
            </a:r>
            <a:r>
              <a:rPr lang="en-US" sz="2800" b="1" spc="-220" dirty="0">
                <a:latin typeface="Georgia" panose="02040502050405020303" pitchFamily="18" charset="0"/>
              </a:rPr>
              <a:t>g</a:t>
            </a:r>
            <a:r>
              <a:rPr lang="en-US" sz="2800" b="1" spc="-110" dirty="0">
                <a:latin typeface="Georgia" panose="02040502050405020303" pitchFamily="18" charset="0"/>
              </a:rPr>
              <a:t>i</a:t>
            </a:r>
            <a:r>
              <a:rPr lang="en-US" sz="2800" b="1" spc="-140" dirty="0">
                <a:latin typeface="Georgia" panose="02040502050405020303" pitchFamily="18" charset="0"/>
              </a:rPr>
              <a:t>n</a:t>
            </a:r>
            <a:r>
              <a:rPr lang="en-US" sz="2800" b="1" spc="-110" dirty="0">
                <a:latin typeface="Georgia" panose="02040502050405020303" pitchFamily="18" charset="0"/>
              </a:rPr>
              <a:t> </a:t>
            </a:r>
            <a:r>
              <a:rPr lang="en-US" sz="2800" b="1" spc="-71" dirty="0">
                <a:latin typeface="Georgia" panose="02040502050405020303" pitchFamily="18" charset="0"/>
              </a:rPr>
              <a:t>wi</a:t>
            </a:r>
            <a:r>
              <a:rPr lang="en-US" sz="2800" b="1" spc="-55" dirty="0">
                <a:latin typeface="Georgia" panose="02040502050405020303" pitchFamily="18" charset="0"/>
              </a:rPr>
              <a:t>t</a:t>
            </a:r>
            <a:r>
              <a:rPr lang="en-US" sz="2800" b="1" spc="-78" dirty="0">
                <a:latin typeface="Georgia" panose="02040502050405020303" pitchFamily="18" charset="0"/>
              </a:rPr>
              <a:t>h</a:t>
            </a:r>
            <a:r>
              <a:rPr lang="en-US" sz="2800" b="1" spc="-94" dirty="0">
                <a:latin typeface="Georgia" panose="02040502050405020303" pitchFamily="18" charset="0"/>
              </a:rPr>
              <a:t> </a:t>
            </a:r>
            <a:r>
              <a:rPr lang="en-US" sz="2800" b="1" spc="-235" dirty="0">
                <a:latin typeface="Georgia" panose="02040502050405020303" pitchFamily="18" charset="0"/>
              </a:rPr>
              <a:t>G</a:t>
            </a:r>
            <a:r>
              <a:rPr lang="en-US" sz="2800" b="1" spc="-180" dirty="0">
                <a:latin typeface="Georgia" panose="02040502050405020303" pitchFamily="18" charset="0"/>
              </a:rPr>
              <a:t>o</a:t>
            </a:r>
            <a:r>
              <a:rPr lang="en-US" sz="2800" b="1" spc="-140" dirty="0">
                <a:latin typeface="Georgia" panose="02040502050405020303" pitchFamily="18" charset="0"/>
              </a:rPr>
              <a:t>d</a:t>
            </a:r>
          </a:p>
          <a:p>
            <a:pPr marL="19922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46" dirty="0">
                <a:latin typeface="Georgia" panose="02040502050405020303" pitchFamily="18" charset="0"/>
              </a:rPr>
              <a:t>Wi</a:t>
            </a:r>
            <a:r>
              <a:rPr lang="en-US" sz="2800" spc="-7" dirty="0">
                <a:latin typeface="Georgia" panose="02040502050405020303" pitchFamily="18" charset="0"/>
              </a:rPr>
              <a:t>th</a:t>
            </a:r>
            <a:r>
              <a:rPr lang="en-US" sz="2800" spc="-16" dirty="0">
                <a:latin typeface="Georgia" panose="02040502050405020303" pitchFamily="18" charset="0"/>
              </a:rPr>
              <a:t>o</a:t>
            </a:r>
            <a:r>
              <a:rPr lang="en-US" sz="2800" spc="23" dirty="0">
                <a:latin typeface="Georgia" panose="02040502050405020303" pitchFamily="18" charset="0"/>
              </a:rPr>
              <a:t>u</a:t>
            </a:r>
            <a:r>
              <a:rPr lang="en-US" sz="2800" spc="16" dirty="0">
                <a:latin typeface="Georgia" panose="02040502050405020303" pitchFamily="18" charset="0"/>
              </a:rPr>
              <a:t>t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290" dirty="0">
                <a:latin typeface="Georgia" panose="02040502050405020303" pitchFamily="18" charset="0"/>
              </a:rPr>
              <a:t>G</a:t>
            </a:r>
            <a:r>
              <a:rPr lang="en-US" sz="2800" spc="-55" dirty="0">
                <a:latin typeface="Georgia" panose="02040502050405020303" pitchFamily="18" charset="0"/>
              </a:rPr>
              <a:t>o</a:t>
            </a:r>
            <a:r>
              <a:rPr lang="en-US" sz="2800" spc="-87" dirty="0">
                <a:latin typeface="Georgia" panose="02040502050405020303" pitchFamily="18" charset="0"/>
              </a:rPr>
              <a:t>d</a:t>
            </a:r>
            <a:r>
              <a:rPr lang="en-US" sz="2800" spc="-39" dirty="0">
                <a:latin typeface="Georgia" panose="02040502050405020303" pitchFamily="18" charset="0"/>
              </a:rPr>
              <a:t>,</a:t>
            </a:r>
            <a:r>
              <a:rPr lang="en-US" sz="2800" spc="-101" dirty="0">
                <a:latin typeface="Georgia" panose="02040502050405020303" pitchFamily="18" charset="0"/>
              </a:rPr>
              <a:t> v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7" dirty="0">
                <a:latin typeface="Georgia" panose="02040502050405020303" pitchFamily="18" charset="0"/>
              </a:rPr>
              <a:t>l</a:t>
            </a:r>
            <a:r>
              <a:rPr lang="en-US" sz="2800" spc="-94" dirty="0">
                <a:latin typeface="Georgia" panose="02040502050405020303" pitchFamily="18" charset="0"/>
              </a:rPr>
              <a:t>u</a:t>
            </a:r>
            <a:r>
              <a:rPr lang="en-US" sz="2800" spc="-87" dirty="0">
                <a:latin typeface="Georgia" panose="02040502050405020303" pitchFamily="18" charset="0"/>
              </a:rPr>
              <a:t>e</a:t>
            </a:r>
            <a:r>
              <a:rPr lang="en-US" sz="2800" spc="-212" dirty="0">
                <a:latin typeface="Georgia" panose="02040502050405020303" pitchFamily="18" charset="0"/>
              </a:rPr>
              <a:t>s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46" dirty="0">
                <a:latin typeface="Georgia" panose="02040502050405020303" pitchFamily="18" charset="0"/>
              </a:rPr>
              <a:t>d</a:t>
            </a:r>
            <a:r>
              <a:rPr lang="en-US" sz="2800" spc="-16" dirty="0">
                <a:latin typeface="Georgia" panose="02040502050405020303" pitchFamily="18" charset="0"/>
              </a:rPr>
              <a:t>i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40" dirty="0">
                <a:latin typeface="Georgia" panose="02040502050405020303" pitchFamily="18" charset="0"/>
              </a:rPr>
              <a:t>God</a:t>
            </a:r>
            <a:r>
              <a:rPr lang="en-US" sz="2800" spc="-101" dirty="0">
                <a:latin typeface="Georgia" panose="02040502050405020303" pitchFamily="18" charset="0"/>
              </a:rPr>
              <a:t> is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55" dirty="0">
                <a:latin typeface="Georgia" panose="02040502050405020303" pitchFamily="18" charset="0"/>
              </a:rPr>
              <a:t>no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longer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23" dirty="0">
                <a:latin typeface="Georgia" panose="02040502050405020303" pitchFamily="18" charset="0"/>
              </a:rPr>
              <a:t>the</a:t>
            </a:r>
            <a:r>
              <a:rPr lang="en-US" sz="2800" spc="-101" dirty="0">
                <a:latin typeface="Georgia" panose="02040502050405020303" pitchFamily="18" charset="0"/>
              </a:rPr>
              <a:t> source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7" dirty="0">
                <a:latin typeface="Georgia" panose="02040502050405020303" pitchFamily="18" charset="0"/>
              </a:rPr>
              <a:t>of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110" dirty="0">
                <a:latin typeface="Georgia" panose="02040502050405020303" pitchFamily="18" charset="0"/>
              </a:rPr>
              <a:t>values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dirty="0">
                <a:latin typeface="Georgia" panose="02040502050405020303" pitchFamily="18" charset="0"/>
              </a:rPr>
              <a:t>for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most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people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17" dirty="0">
                <a:latin typeface="Georgia" panose="02040502050405020303" pitchFamily="18" charset="0"/>
              </a:rPr>
              <a:t>God’s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101" dirty="0">
                <a:latin typeface="Georgia" panose="02040502050405020303" pitchFamily="18" charset="0"/>
              </a:rPr>
              <a:t>values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78" dirty="0">
                <a:latin typeface="Georgia" panose="02040502050405020303" pitchFamily="18" charset="0"/>
              </a:rPr>
              <a:t>are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87" dirty="0">
                <a:latin typeface="Georgia" panose="02040502050405020303" pitchFamily="18" charset="0"/>
              </a:rPr>
              <a:t>sometimes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62" dirty="0">
                <a:latin typeface="Georgia" panose="02040502050405020303" pitchFamily="18" charset="0"/>
              </a:rPr>
              <a:t>drastically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16" dirty="0">
                <a:latin typeface="Georgia" panose="02040502050405020303" pitchFamily="18" charset="0"/>
              </a:rPr>
              <a:t>different</a:t>
            </a:r>
            <a:r>
              <a:rPr lang="en-US" sz="2800" spc="-94" dirty="0">
                <a:latin typeface="Georgia" panose="02040502050405020303" pitchFamily="18" charset="0"/>
              </a:rPr>
              <a:t> </a:t>
            </a:r>
            <a:r>
              <a:rPr lang="en-US" sz="2800" spc="-16" dirty="0">
                <a:latin typeface="Georgia" panose="02040502050405020303" pitchFamily="18" charset="0"/>
              </a:rPr>
              <a:t>from</a:t>
            </a:r>
            <a:r>
              <a:rPr lang="en-US" sz="2800" spc="-87" dirty="0">
                <a:latin typeface="Georgia" panose="02040502050405020303" pitchFamily="18" charset="0"/>
              </a:rPr>
              <a:t> </a:t>
            </a:r>
            <a:r>
              <a:rPr lang="en-US" sz="2800" spc="-23" dirty="0">
                <a:latin typeface="Georgia" panose="02040502050405020303" pitchFamily="18" charset="0"/>
              </a:rPr>
              <a:t>the</a:t>
            </a:r>
            <a:r>
              <a:rPr lang="en-US" sz="2800" spc="-94" dirty="0">
                <a:latin typeface="Georgia" panose="02040502050405020303" pitchFamily="18" charset="0"/>
              </a:rPr>
              <a:t> secular </a:t>
            </a:r>
            <a:r>
              <a:rPr lang="en-US" sz="2800" spc="-110" dirty="0">
                <a:latin typeface="Georgia" panose="02040502050405020303" pitchFamily="18" charset="0"/>
              </a:rPr>
              <a:t>values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87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-87" dirty="0">
                <a:latin typeface="Georgia" panose="02040502050405020303" pitchFamily="18" charset="0"/>
              </a:rPr>
              <a:t>W</a:t>
            </a:r>
            <a:r>
              <a:rPr lang="en-US" sz="2800" b="1" spc="-149" dirty="0">
                <a:latin typeface="Georgia" panose="02040502050405020303" pitchFamily="18" charset="0"/>
              </a:rPr>
              <a:t>h</a:t>
            </a:r>
            <a:r>
              <a:rPr lang="en-US" sz="2800" b="1" spc="-117" dirty="0">
                <a:latin typeface="Georgia" panose="02040502050405020303" pitchFamily="18" charset="0"/>
              </a:rPr>
              <a:t>a</a:t>
            </a:r>
            <a:r>
              <a:rPr lang="en-US" sz="2800" b="1" spc="23" dirty="0">
                <a:latin typeface="Georgia" panose="02040502050405020303" pitchFamily="18" charset="0"/>
              </a:rPr>
              <a:t>t</a:t>
            </a:r>
            <a:r>
              <a:rPr lang="en-US" sz="2800" b="1" spc="-110" dirty="0">
                <a:latin typeface="Georgia" panose="02040502050405020303" pitchFamily="18" charset="0"/>
              </a:rPr>
              <a:t> </a:t>
            </a:r>
            <a:r>
              <a:rPr lang="en-US" sz="2800" b="1" spc="-117" dirty="0">
                <a:latin typeface="Georgia" panose="02040502050405020303" pitchFamily="18" charset="0"/>
              </a:rPr>
              <a:t>a</a:t>
            </a:r>
            <a:r>
              <a:rPr lang="en-US" sz="2800" b="1" spc="-78" dirty="0">
                <a:latin typeface="Georgia" panose="02040502050405020303" pitchFamily="18" charset="0"/>
              </a:rPr>
              <a:t>r</a:t>
            </a:r>
            <a:r>
              <a:rPr lang="en-US" sz="2800" b="1" spc="-101" dirty="0">
                <a:latin typeface="Georgia" panose="02040502050405020303" pitchFamily="18" charset="0"/>
              </a:rPr>
              <a:t>e </a:t>
            </a:r>
            <a:r>
              <a:rPr lang="en-US" sz="2800" b="1" spc="-267" dirty="0">
                <a:latin typeface="Georgia" panose="02040502050405020303" pitchFamily="18" charset="0"/>
              </a:rPr>
              <a:t>G</a:t>
            </a:r>
            <a:r>
              <a:rPr lang="en-US" sz="2800" b="1" spc="-140" dirty="0">
                <a:latin typeface="Georgia" panose="02040502050405020303" pitchFamily="18" charset="0"/>
              </a:rPr>
              <a:t>o</a:t>
            </a:r>
            <a:r>
              <a:rPr lang="en-US" sz="2800" b="1" spc="-149" dirty="0">
                <a:latin typeface="Georgia" panose="02040502050405020303" pitchFamily="18" charset="0"/>
              </a:rPr>
              <a:t>d</a:t>
            </a:r>
            <a:r>
              <a:rPr lang="en-US" sz="2800" b="1" spc="-172" dirty="0">
                <a:latin typeface="Georgia" panose="02040502050405020303" pitchFamily="18" charset="0"/>
              </a:rPr>
              <a:t>’s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140" dirty="0">
                <a:latin typeface="Georgia" panose="02040502050405020303" pitchFamily="18" charset="0"/>
              </a:rPr>
              <a:t>va</a:t>
            </a:r>
            <a:r>
              <a:rPr lang="en-US" sz="2800" b="1" spc="-71" dirty="0">
                <a:latin typeface="Georgia" panose="02040502050405020303" pitchFamily="18" charset="0"/>
              </a:rPr>
              <a:t>l</a:t>
            </a:r>
            <a:r>
              <a:rPr lang="en-US" sz="2800" b="1" spc="-149" dirty="0">
                <a:latin typeface="Georgia" panose="02040502050405020303" pitchFamily="18" charset="0"/>
              </a:rPr>
              <a:t>u</a:t>
            </a:r>
            <a:r>
              <a:rPr lang="en-US" sz="2800" b="1" spc="-204" dirty="0">
                <a:latin typeface="Georgia" panose="02040502050405020303" pitchFamily="18" charset="0"/>
              </a:rPr>
              <a:t>e</a:t>
            </a:r>
            <a:r>
              <a:rPr lang="en-US" sz="2800" b="1" spc="-220" dirty="0">
                <a:latin typeface="Georgia" panose="02040502050405020303" pitchFamily="18" charset="0"/>
              </a:rPr>
              <a:t>s</a:t>
            </a:r>
            <a:r>
              <a:rPr lang="en-US" sz="2800" b="1" spc="-283" dirty="0">
                <a:latin typeface="Georgia" panose="02040502050405020303" pitchFamily="18" charset="0"/>
              </a:rPr>
              <a:t>?</a:t>
            </a:r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133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01" dirty="0">
                <a:latin typeface="Georgia" panose="02040502050405020303" pitchFamily="18" charset="0"/>
              </a:rPr>
              <a:t>Galatians</a:t>
            </a:r>
            <a:r>
              <a:rPr lang="en-US" sz="2800" spc="274" dirty="0">
                <a:latin typeface="Georgia" panose="02040502050405020303" pitchFamily="18" charset="0"/>
              </a:rPr>
              <a:t> </a:t>
            </a:r>
            <a:r>
              <a:rPr lang="en-US" sz="2800" spc="-87" dirty="0">
                <a:latin typeface="Georgia" panose="02040502050405020303" pitchFamily="18" charset="0"/>
              </a:rPr>
              <a:t>5:22,23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94" dirty="0">
                <a:latin typeface="Georgia" panose="02040502050405020303" pitchFamily="18" charset="0"/>
              </a:rPr>
              <a:t>2</a:t>
            </a:r>
            <a:r>
              <a:rPr lang="en-US" sz="2800" spc="-110" dirty="0">
                <a:latin typeface="Georgia" panose="02040502050405020303" pitchFamily="18" charset="0"/>
              </a:rPr>
              <a:t> </a:t>
            </a:r>
            <a:r>
              <a:rPr lang="en-US" sz="2800" spc="-228" dirty="0">
                <a:latin typeface="Georgia" panose="02040502050405020303" pitchFamily="18" charset="0"/>
              </a:rPr>
              <a:t>P</a:t>
            </a:r>
            <a:r>
              <a:rPr lang="en-US" sz="2800" spc="-180" dirty="0">
                <a:latin typeface="Georgia" panose="02040502050405020303" pitchFamily="18" charset="0"/>
              </a:rPr>
              <a:t>e</a:t>
            </a:r>
            <a:r>
              <a:rPr lang="en-US" sz="2800" spc="101" dirty="0">
                <a:latin typeface="Georgia" panose="02040502050405020303" pitchFamily="18" charset="0"/>
              </a:rPr>
              <a:t>t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87" dirty="0">
                <a:latin typeface="Georgia" panose="02040502050405020303" pitchFamily="18" charset="0"/>
              </a:rPr>
              <a:t>1</a:t>
            </a:r>
            <a:r>
              <a:rPr lang="en-US" sz="2800" spc="-39" dirty="0">
                <a:latin typeface="Georgia" panose="02040502050405020303" pitchFamily="18" charset="0"/>
              </a:rPr>
              <a:t>:</a:t>
            </a:r>
            <a:r>
              <a:rPr lang="en-US" sz="2800" spc="-101" dirty="0">
                <a:latin typeface="Georgia" panose="02040502050405020303" pitchFamily="18" charset="0"/>
              </a:rPr>
              <a:t>5</a:t>
            </a:r>
            <a:r>
              <a:rPr lang="en-US" sz="2800" spc="-62" dirty="0">
                <a:latin typeface="Georgia" panose="02040502050405020303" pitchFamily="18" charset="0"/>
              </a:rPr>
              <a:t>-</a:t>
            </a:r>
            <a:r>
              <a:rPr lang="en-US" sz="2800" spc="-94" dirty="0">
                <a:latin typeface="Georgia" panose="02040502050405020303" pitchFamily="18" charset="0"/>
              </a:rPr>
              <a:t>7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133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94" dirty="0">
                <a:latin typeface="Georgia" panose="02040502050405020303" pitchFamily="18" charset="0"/>
              </a:rPr>
              <a:t>1</a:t>
            </a:r>
            <a:r>
              <a:rPr lang="en-US" sz="2800" spc="-110" dirty="0">
                <a:latin typeface="Georgia" panose="02040502050405020303" pitchFamily="18" charset="0"/>
              </a:rPr>
              <a:t> </a:t>
            </a:r>
            <a:r>
              <a:rPr lang="en-US" sz="2800" spc="-359" dirty="0">
                <a:latin typeface="Georgia" panose="02040502050405020303" pitchFamily="18" charset="0"/>
              </a:rPr>
              <a:t>C</a:t>
            </a:r>
            <a:r>
              <a:rPr lang="en-US" sz="2800" spc="-23" dirty="0">
                <a:latin typeface="Georgia" panose="02040502050405020303" pitchFamily="18" charset="0"/>
              </a:rPr>
              <a:t>o</a:t>
            </a:r>
            <a:r>
              <a:rPr lang="en-US" sz="2800" spc="-16" dirty="0">
                <a:latin typeface="Georgia" panose="02040502050405020303" pitchFamily="18" charset="0"/>
              </a:rPr>
              <a:t>r</a:t>
            </a:r>
            <a:r>
              <a:rPr lang="en-US" sz="2800" spc="7" dirty="0">
                <a:latin typeface="Georgia" panose="02040502050405020303" pitchFamily="18" charset="0"/>
              </a:rPr>
              <a:t>i</a:t>
            </a:r>
            <a:r>
              <a:rPr lang="en-US" sz="2800" spc="-7" dirty="0">
                <a:latin typeface="Georgia" panose="02040502050405020303" pitchFamily="18" charset="0"/>
              </a:rPr>
              <a:t>nth</a:t>
            </a:r>
            <a:r>
              <a:rPr lang="en-US" sz="2800" dirty="0">
                <a:latin typeface="Georgia" panose="02040502050405020303" pitchFamily="18" charset="0"/>
              </a:rPr>
              <a:t>i</a:t>
            </a:r>
            <a:r>
              <a:rPr lang="en-US" sz="2800" spc="-149" dirty="0">
                <a:latin typeface="Georgia" panose="02040502050405020303" pitchFamily="18" charset="0"/>
              </a:rPr>
              <a:t>an</a:t>
            </a:r>
            <a:r>
              <a:rPr lang="en-US" sz="2800" spc="-126" dirty="0">
                <a:latin typeface="Georgia" panose="02040502050405020303" pitchFamily="18" charset="0"/>
              </a:rPr>
              <a:t>s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spc="-204" dirty="0">
                <a:latin typeface="Georgia" panose="02040502050405020303" pitchFamily="18" charset="0"/>
              </a:rPr>
              <a:t> </a:t>
            </a:r>
            <a:r>
              <a:rPr lang="en-US" sz="2800" spc="-101" dirty="0">
                <a:latin typeface="Georgia" panose="02040502050405020303" pitchFamily="18" charset="0"/>
              </a:rPr>
              <a:t>13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6" dirty="0">
                <a:latin typeface="Georgia" panose="02040502050405020303" pitchFamily="18" charset="0"/>
              </a:rPr>
              <a:t>Matthew</a:t>
            </a:r>
            <a:r>
              <a:rPr lang="en-US" sz="2800" spc="228" dirty="0">
                <a:latin typeface="Georgia" panose="02040502050405020303" pitchFamily="18" charset="0"/>
              </a:rPr>
              <a:t> </a:t>
            </a:r>
            <a:r>
              <a:rPr lang="en-US" sz="2800" spc="-87" dirty="0">
                <a:latin typeface="Georgia" panose="02040502050405020303" pitchFamily="18" charset="0"/>
              </a:rPr>
              <a:t>5:3-11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71"/>
              </a:spcBef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0EA11-0E96-D545-BC0A-56BCB0C5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r="8214"/>
          <a:stretch/>
        </p:blipFill>
        <p:spPr>
          <a:xfrm>
            <a:off x="7199440" y="10"/>
            <a:ext cx="4992560" cy="914399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spc="-94" dirty="0"/>
              <a:pPr marL="59768">
                <a:lnSpc>
                  <a:spcPts val="1796"/>
                </a:lnSpc>
                <a:spcAft>
                  <a:spcPts val="600"/>
                </a:spcAft>
              </a:pPr>
              <a:t>5</a:t>
            </a:fld>
            <a:endParaRPr lang="en-US" spc="-94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EBBC406-9C8C-B848-8930-7BA559D9E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>
          <a:xfrm>
            <a:off x="20" y="10"/>
            <a:ext cx="12191981" cy="9143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9144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638047" y="785051"/>
            <a:ext cx="6891187" cy="694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71"/>
              </a:spcBef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19922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lang="en-US" sz="2800" b="1" spc="-87" dirty="0">
                <a:latin typeface="Georgia" panose="02040502050405020303" pitchFamily="18" charset="0"/>
              </a:rPr>
              <a:t>W</a:t>
            </a:r>
            <a:r>
              <a:rPr lang="en-US" sz="2800" b="1" spc="-149" dirty="0">
                <a:latin typeface="Georgia" panose="02040502050405020303" pitchFamily="18" charset="0"/>
              </a:rPr>
              <a:t>h</a:t>
            </a:r>
            <a:r>
              <a:rPr lang="en-US" sz="2800" b="1" spc="-126" dirty="0">
                <a:latin typeface="Georgia" panose="02040502050405020303" pitchFamily="18" charset="0"/>
              </a:rPr>
              <a:t>a</a:t>
            </a:r>
            <a:r>
              <a:rPr lang="en-US" sz="2800" b="1" spc="23" dirty="0">
                <a:latin typeface="Georgia" panose="02040502050405020303" pitchFamily="18" charset="0"/>
              </a:rPr>
              <a:t>t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156" dirty="0">
                <a:latin typeface="Georgia" panose="02040502050405020303" pitchFamily="18" charset="0"/>
              </a:rPr>
              <a:t>V</a:t>
            </a:r>
            <a:r>
              <a:rPr lang="en-US" sz="2800" b="1" spc="-117" dirty="0">
                <a:latin typeface="Georgia" panose="02040502050405020303" pitchFamily="18" charset="0"/>
              </a:rPr>
              <a:t>a</a:t>
            </a:r>
            <a:r>
              <a:rPr lang="en-US" sz="2800" b="1" spc="-71" dirty="0">
                <a:latin typeface="Georgia" panose="02040502050405020303" pitchFamily="18" charset="0"/>
              </a:rPr>
              <a:t>l</a:t>
            </a:r>
            <a:r>
              <a:rPr lang="en-US" sz="2800" b="1" spc="-133" dirty="0">
                <a:latin typeface="Georgia" panose="02040502050405020303" pitchFamily="18" charset="0"/>
              </a:rPr>
              <a:t>u</a:t>
            </a:r>
            <a:r>
              <a:rPr lang="en-US" sz="2800" b="1" spc="-110" dirty="0">
                <a:latin typeface="Georgia" panose="02040502050405020303" pitchFamily="18" charset="0"/>
              </a:rPr>
              <a:t>e</a:t>
            </a:r>
            <a:r>
              <a:rPr lang="en-US" sz="2800" b="1" spc="-299" dirty="0">
                <a:latin typeface="Georgia" panose="02040502050405020303" pitchFamily="18" charset="0"/>
              </a:rPr>
              <a:t>s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228" dirty="0">
                <a:latin typeface="Georgia" panose="02040502050405020303" pitchFamily="18" charset="0"/>
              </a:rPr>
              <a:t>A</a:t>
            </a:r>
            <a:r>
              <a:rPr lang="en-US" sz="2800" b="1" spc="-78" dirty="0">
                <a:latin typeface="Georgia" panose="02040502050405020303" pitchFamily="18" charset="0"/>
              </a:rPr>
              <a:t>r</a:t>
            </a:r>
            <a:r>
              <a:rPr lang="en-US" sz="2800" b="1" spc="-101" dirty="0">
                <a:latin typeface="Georgia" panose="02040502050405020303" pitchFamily="18" charset="0"/>
              </a:rPr>
              <a:t>e </a:t>
            </a:r>
            <a:r>
              <a:rPr lang="en-US" sz="2800" b="1" spc="-46" dirty="0">
                <a:latin typeface="Georgia" panose="02040502050405020303" pitchFamily="18" charset="0"/>
              </a:rPr>
              <a:t>I</a:t>
            </a:r>
            <a:r>
              <a:rPr lang="en-US" sz="2800" b="1" spc="-126" dirty="0">
                <a:latin typeface="Georgia" panose="02040502050405020303" pitchFamily="18" charset="0"/>
              </a:rPr>
              <a:t>m</a:t>
            </a:r>
            <a:r>
              <a:rPr lang="en-US" sz="2800" b="1" spc="-149" dirty="0">
                <a:latin typeface="Georgia" panose="02040502050405020303" pitchFamily="18" charset="0"/>
              </a:rPr>
              <a:t>p</a:t>
            </a:r>
            <a:r>
              <a:rPr lang="en-US" sz="2800" b="1" spc="-140" dirty="0">
                <a:latin typeface="Georgia" panose="02040502050405020303" pitchFamily="18" charset="0"/>
              </a:rPr>
              <a:t>o</a:t>
            </a:r>
            <a:r>
              <a:rPr lang="en-US" sz="2800" b="1" spc="-78" dirty="0">
                <a:latin typeface="Georgia" panose="02040502050405020303" pitchFamily="18" charset="0"/>
              </a:rPr>
              <a:t>r</a:t>
            </a:r>
            <a:r>
              <a:rPr lang="en-US" sz="2800" b="1" spc="-46" dirty="0">
                <a:latin typeface="Georgia" panose="02040502050405020303" pitchFamily="18" charset="0"/>
              </a:rPr>
              <a:t>t</a:t>
            </a:r>
            <a:r>
              <a:rPr lang="en-US" sz="2800" b="1" spc="-62" dirty="0">
                <a:latin typeface="Georgia" panose="02040502050405020303" pitchFamily="18" charset="0"/>
              </a:rPr>
              <a:t>a</a:t>
            </a:r>
            <a:r>
              <a:rPr lang="en-US" sz="2800" b="1" spc="-87" dirty="0">
                <a:latin typeface="Georgia" panose="02040502050405020303" pitchFamily="18" charset="0"/>
              </a:rPr>
              <a:t>n</a:t>
            </a:r>
            <a:r>
              <a:rPr lang="en-US" sz="2800" b="1" spc="-46" dirty="0">
                <a:latin typeface="Georgia" panose="02040502050405020303" pitchFamily="18" charset="0"/>
              </a:rPr>
              <a:t>t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55" dirty="0">
                <a:latin typeface="Georgia" panose="02040502050405020303" pitchFamily="18" charset="0"/>
              </a:rPr>
              <a:t>t</a:t>
            </a:r>
            <a:r>
              <a:rPr lang="en-US" sz="2800" b="1" spc="-78" dirty="0">
                <a:latin typeface="Georgia" panose="02040502050405020303" pitchFamily="18" charset="0"/>
              </a:rPr>
              <a:t>o</a:t>
            </a:r>
            <a:r>
              <a:rPr lang="en-US" sz="2800" b="1" spc="-101" dirty="0">
                <a:latin typeface="Georgia" panose="02040502050405020303" pitchFamily="18" charset="0"/>
              </a:rPr>
              <a:t> </a:t>
            </a:r>
            <a:r>
              <a:rPr lang="en-US" sz="2800" b="1" spc="-283" dirty="0">
                <a:latin typeface="Georgia" panose="02040502050405020303" pitchFamily="18" charset="0"/>
              </a:rPr>
              <a:t>Y</a:t>
            </a:r>
            <a:r>
              <a:rPr lang="en-US" sz="2800" b="1" spc="-140" dirty="0">
                <a:latin typeface="Georgia" panose="02040502050405020303" pitchFamily="18" charset="0"/>
              </a:rPr>
              <a:t>o</a:t>
            </a:r>
            <a:r>
              <a:rPr lang="en-US" sz="2800" b="1" spc="-220" dirty="0">
                <a:latin typeface="Georgia" panose="02040502050405020303" pitchFamily="18" charset="0"/>
              </a:rPr>
              <a:t>u?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endParaRPr lang="en-US" sz="2800" spc="-78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78" dirty="0">
                <a:latin typeface="Georgia" panose="02040502050405020303" pitchFamily="18" charset="0"/>
              </a:rPr>
              <a:t>Faith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33" dirty="0">
                <a:latin typeface="Georgia" panose="02040502050405020303" pitchFamily="18" charset="0"/>
              </a:rPr>
              <a:t>Respect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33" dirty="0">
                <a:latin typeface="Georgia" panose="02040502050405020303" pitchFamily="18" charset="0"/>
              </a:rPr>
              <a:t>Ki</a:t>
            </a:r>
            <a:r>
              <a:rPr lang="en-US" sz="2800" spc="-87" dirty="0">
                <a:latin typeface="Georgia" panose="02040502050405020303" pitchFamily="18" charset="0"/>
              </a:rPr>
              <a:t>ndn</a:t>
            </a:r>
            <a:r>
              <a:rPr lang="en-US" sz="2800" spc="-78" dirty="0">
                <a:latin typeface="Georgia" panose="02040502050405020303" pitchFamily="18" charset="0"/>
              </a:rPr>
              <a:t>e</a:t>
            </a:r>
            <a:r>
              <a:rPr lang="en-US" sz="2800" spc="-220" dirty="0">
                <a:latin typeface="Georgia" panose="02040502050405020303" pitchFamily="18" charset="0"/>
              </a:rPr>
              <a:t>s</a:t>
            </a:r>
            <a:r>
              <a:rPr lang="en-US" sz="2800" spc="-212" dirty="0">
                <a:latin typeface="Georgia" panose="02040502050405020303" pitchFamily="18" charset="0"/>
              </a:rPr>
              <a:t>s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71" dirty="0">
                <a:latin typeface="Georgia" panose="02040502050405020303" pitchFamily="18" charset="0"/>
              </a:rPr>
              <a:t>n</a:t>
            </a:r>
            <a:r>
              <a:rPr lang="en-US" sz="2800" spc="-62" dirty="0">
                <a:latin typeface="Georgia" panose="02040502050405020303" pitchFamily="18" charset="0"/>
              </a:rPr>
              <a:t>d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c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71" dirty="0">
                <a:latin typeface="Georgia" panose="02040502050405020303" pitchFamily="18" charset="0"/>
              </a:rPr>
              <a:t>m</a:t>
            </a:r>
            <a:r>
              <a:rPr lang="en-US" sz="2800" spc="-110" dirty="0">
                <a:latin typeface="Georgia" panose="02040502050405020303" pitchFamily="18" charset="0"/>
              </a:rPr>
              <a:t>p</a:t>
            </a:r>
            <a:r>
              <a:rPr lang="en-US" sz="2800" spc="-101" dirty="0">
                <a:latin typeface="Georgia" panose="02040502050405020303" pitchFamily="18" charset="0"/>
              </a:rPr>
              <a:t>a</a:t>
            </a:r>
            <a:r>
              <a:rPr lang="en-US" sz="2800" spc="-220" dirty="0">
                <a:latin typeface="Georgia" panose="02040502050405020303" pitchFamily="18" charset="0"/>
              </a:rPr>
              <a:t>ss</a:t>
            </a:r>
            <a:r>
              <a:rPr lang="en-US" sz="2800" spc="7" dirty="0">
                <a:latin typeface="Georgia" panose="02040502050405020303" pitchFamily="18" charset="0"/>
              </a:rPr>
              <a:t>i</a:t>
            </a:r>
            <a:r>
              <a:rPr lang="en-US" sz="2800" spc="-55" dirty="0">
                <a:latin typeface="Georgia" panose="02040502050405020303" pitchFamily="18" charset="0"/>
              </a:rPr>
              <a:t>o</a:t>
            </a:r>
            <a:r>
              <a:rPr lang="en-US" sz="2800" spc="-62" dirty="0">
                <a:latin typeface="Georgia" panose="02040502050405020303" pitchFamily="18" charset="0"/>
              </a:rPr>
              <a:t>n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88" dirty="0">
                <a:latin typeface="Georgia" panose="02040502050405020303" pitchFamily="18" charset="0"/>
              </a:rPr>
              <a:t>H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94" dirty="0">
                <a:latin typeface="Georgia" panose="02040502050405020303" pitchFamily="18" charset="0"/>
              </a:rPr>
              <a:t>n</a:t>
            </a:r>
            <a:r>
              <a:rPr lang="en-US" sz="2800" spc="-87" dirty="0">
                <a:latin typeface="Georgia" panose="02040502050405020303" pitchFamily="18" charset="0"/>
              </a:rPr>
              <a:t>e</a:t>
            </a:r>
            <a:r>
              <a:rPr lang="en-US" sz="2800" spc="-220" dirty="0">
                <a:latin typeface="Georgia" panose="02040502050405020303" pitchFamily="18" charset="0"/>
              </a:rPr>
              <a:t>s</a:t>
            </a:r>
            <a:r>
              <a:rPr lang="en-US" sz="2800" spc="7" dirty="0">
                <a:latin typeface="Georgia" panose="02040502050405020303" pitchFamily="18" charset="0"/>
              </a:rPr>
              <a:t>ty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71" dirty="0">
                <a:latin typeface="Georgia" panose="02040502050405020303" pitchFamily="18" charset="0"/>
              </a:rPr>
              <a:t>n</a:t>
            </a:r>
            <a:r>
              <a:rPr lang="en-US" sz="2800" spc="-62" dirty="0">
                <a:latin typeface="Georgia" panose="02040502050405020303" pitchFamily="18" charset="0"/>
              </a:rPr>
              <a:t>d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7" dirty="0">
                <a:latin typeface="Georgia" panose="02040502050405020303" pitchFamily="18" charset="0"/>
              </a:rPr>
              <a:t>i</a:t>
            </a:r>
            <a:r>
              <a:rPr lang="en-US" sz="2800" spc="-32" dirty="0">
                <a:latin typeface="Georgia" panose="02040502050405020303" pitchFamily="18" charset="0"/>
              </a:rPr>
              <a:t>nte</a:t>
            </a:r>
            <a:r>
              <a:rPr lang="en-US" sz="2800" spc="-172" dirty="0">
                <a:latin typeface="Georgia" panose="02040502050405020303" pitchFamily="18" charset="0"/>
              </a:rPr>
              <a:t>g</a:t>
            </a:r>
            <a:r>
              <a:rPr lang="en-US" sz="2800" spc="23" dirty="0">
                <a:latin typeface="Georgia" panose="02040502050405020303" pitchFamily="18" charset="0"/>
              </a:rPr>
              <a:t>r</a:t>
            </a:r>
            <a:r>
              <a:rPr lang="en-US" sz="2800" spc="7" dirty="0">
                <a:latin typeface="Georgia" panose="02040502050405020303" pitchFamily="18" charset="0"/>
              </a:rPr>
              <a:t>ity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94" dirty="0">
                <a:latin typeface="Georgia" panose="02040502050405020303" pitchFamily="18" charset="0"/>
              </a:rPr>
              <a:t>Patience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188" dirty="0">
                <a:latin typeface="Georgia" panose="02040502050405020303" pitchFamily="18" charset="0"/>
              </a:rPr>
              <a:t>H</a:t>
            </a:r>
            <a:r>
              <a:rPr lang="en-US" sz="2800" spc="-71" dirty="0">
                <a:latin typeface="Georgia" panose="02040502050405020303" pitchFamily="18" charset="0"/>
              </a:rPr>
              <a:t>u</a:t>
            </a:r>
            <a:r>
              <a:rPr lang="en-US" sz="2800" spc="16" dirty="0">
                <a:latin typeface="Georgia" panose="02040502050405020303" pitchFamily="18" charset="0"/>
              </a:rPr>
              <a:t>milit</a:t>
            </a:r>
            <a:r>
              <a:rPr lang="en-US" sz="2800" spc="-94" dirty="0">
                <a:latin typeface="Georgia" panose="02040502050405020303" pitchFamily="18" charset="0"/>
              </a:rPr>
              <a:t>y</a:t>
            </a:r>
            <a:r>
              <a:rPr lang="en-US" sz="2800" spc="-101" dirty="0">
                <a:latin typeface="Georgia" panose="02040502050405020303" pitchFamily="18" charset="0"/>
              </a:rPr>
              <a:t> a</a:t>
            </a:r>
            <a:r>
              <a:rPr lang="en-US" sz="2800" spc="-117" dirty="0">
                <a:latin typeface="Georgia" panose="02040502050405020303" pitchFamily="18" charset="0"/>
              </a:rPr>
              <a:t>n</a:t>
            </a:r>
            <a:r>
              <a:rPr lang="en-US" sz="2800" spc="-62" dirty="0">
                <a:latin typeface="Georgia" panose="02040502050405020303" pitchFamily="18" charset="0"/>
              </a:rPr>
              <a:t>d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71" dirty="0">
                <a:latin typeface="Georgia" panose="02040502050405020303" pitchFamily="18" charset="0"/>
              </a:rPr>
              <a:t>p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149" dirty="0">
                <a:latin typeface="Georgia" panose="02040502050405020303" pitchFamily="18" charset="0"/>
              </a:rPr>
              <a:t>ac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78" dirty="0">
                <a:latin typeface="Georgia" panose="02040502050405020303" pitchFamily="18" charset="0"/>
              </a:rPr>
              <a:t>Responsibility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62" dirty="0">
                <a:latin typeface="Georgia" panose="02040502050405020303" pitchFamily="18" charset="0"/>
              </a:rPr>
              <a:t>Self-control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267" dirty="0">
                <a:latin typeface="Georgia" panose="02040502050405020303" pitchFamily="18" charset="0"/>
              </a:rPr>
              <a:t>L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94" dirty="0">
                <a:latin typeface="Georgia" panose="02040502050405020303" pitchFamily="18" charset="0"/>
              </a:rPr>
              <a:t>y</a:t>
            </a:r>
            <a:r>
              <a:rPr lang="en-US" sz="2800" spc="-16" dirty="0">
                <a:latin typeface="Georgia" panose="02040502050405020303" pitchFamily="18" charset="0"/>
              </a:rPr>
              <a:t>alt</a:t>
            </a:r>
            <a:r>
              <a:rPr lang="en-US" sz="2800" spc="-94" dirty="0">
                <a:latin typeface="Georgia" panose="02040502050405020303" pitchFamily="18" charset="0"/>
              </a:rPr>
              <a:t>y</a:t>
            </a:r>
            <a:r>
              <a:rPr lang="en-US" sz="2800" spc="-101" dirty="0">
                <a:latin typeface="Georgia" panose="02040502050405020303" pitchFamily="18" charset="0"/>
              </a:rPr>
              <a:t> an</a:t>
            </a:r>
            <a:r>
              <a:rPr lang="en-US" sz="2800" spc="-62" dirty="0">
                <a:latin typeface="Georgia" panose="02040502050405020303" pitchFamily="18" charset="0"/>
              </a:rPr>
              <a:t>d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c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7" dirty="0">
                <a:latin typeface="Georgia" panose="02040502050405020303" pitchFamily="18" charset="0"/>
              </a:rPr>
              <a:t>mmit</a:t>
            </a:r>
            <a:r>
              <a:rPr lang="en-US" sz="2800" spc="-94" dirty="0">
                <a:latin typeface="Georgia" panose="02040502050405020303" pitchFamily="18" charset="0"/>
              </a:rPr>
              <a:t>me</a:t>
            </a:r>
            <a:r>
              <a:rPr lang="en-US" sz="2800" spc="-78" dirty="0">
                <a:latin typeface="Georgia" panose="02040502050405020303" pitchFamily="18" charset="0"/>
              </a:rPr>
              <a:t>n</a:t>
            </a:r>
            <a:r>
              <a:rPr lang="en-US" sz="2800" spc="101" dirty="0">
                <a:latin typeface="Georgia" panose="02040502050405020303" pitchFamily="18" charset="0"/>
              </a:rPr>
              <a:t>t</a:t>
            </a:r>
            <a:endParaRPr lang="en-US" sz="28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800" spc="-359" dirty="0">
                <a:latin typeface="Georgia" panose="02040502050405020303" pitchFamily="18" charset="0"/>
              </a:rPr>
              <a:t>C</a:t>
            </a:r>
            <a:r>
              <a:rPr lang="en-US" sz="2800" spc="-62" dirty="0">
                <a:latin typeface="Georgia" panose="02040502050405020303" pitchFamily="18" charset="0"/>
              </a:rPr>
              <a:t>o</a:t>
            </a:r>
            <a:r>
              <a:rPr lang="en-US" sz="2800" spc="-32" dirty="0">
                <a:latin typeface="Georgia" panose="02040502050405020303" pitchFamily="18" charset="0"/>
              </a:rPr>
              <a:t>nte</a:t>
            </a:r>
            <a:r>
              <a:rPr lang="en-US" sz="2800" spc="-16" dirty="0">
                <a:latin typeface="Georgia" panose="02040502050405020303" pitchFamily="18" charset="0"/>
              </a:rPr>
              <a:t>nt</a:t>
            </a:r>
            <a:r>
              <a:rPr lang="en-US" sz="2800" spc="-7" dirty="0">
                <a:latin typeface="Georgia" panose="02040502050405020303" pitchFamily="18" charset="0"/>
              </a:rPr>
              <a:t>m</a:t>
            </a:r>
            <a:r>
              <a:rPr lang="en-US" sz="2800" spc="-117" dirty="0">
                <a:latin typeface="Georgia" panose="02040502050405020303" pitchFamily="18" charset="0"/>
              </a:rPr>
              <a:t>e</a:t>
            </a:r>
            <a:r>
              <a:rPr lang="en-US" sz="2800" spc="-78" dirty="0">
                <a:latin typeface="Georgia" panose="02040502050405020303" pitchFamily="18" charset="0"/>
              </a:rPr>
              <a:t>n</a:t>
            </a:r>
            <a:r>
              <a:rPr lang="en-US" sz="2800" spc="101" dirty="0">
                <a:latin typeface="Georgia" panose="02040502050405020303" pitchFamily="18" charset="0"/>
              </a:rPr>
              <a:t>t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149" dirty="0">
                <a:latin typeface="Georgia" panose="02040502050405020303" pitchFamily="18" charset="0"/>
              </a:rPr>
              <a:t>a</a:t>
            </a:r>
            <a:r>
              <a:rPr lang="en-US" sz="2800" spc="-71" dirty="0">
                <a:latin typeface="Georgia" panose="02040502050405020303" pitchFamily="18" charset="0"/>
              </a:rPr>
              <a:t>n</a:t>
            </a:r>
            <a:r>
              <a:rPr lang="en-US" sz="2800" spc="-62" dirty="0">
                <a:latin typeface="Georgia" panose="02040502050405020303" pitchFamily="18" charset="0"/>
              </a:rPr>
              <a:t>d</a:t>
            </a:r>
            <a:r>
              <a:rPr lang="en-US" sz="2800" spc="-101" dirty="0">
                <a:latin typeface="Georgia" panose="02040502050405020303" pitchFamily="18" charset="0"/>
              </a:rPr>
              <a:t> </a:t>
            </a:r>
            <a:r>
              <a:rPr lang="en-US" sz="2800" spc="-39" dirty="0">
                <a:latin typeface="Georgia" panose="02040502050405020303" pitchFamily="18" charset="0"/>
              </a:rPr>
              <a:t>thankfu</a:t>
            </a:r>
            <a:r>
              <a:rPr lang="en-US" sz="2800" spc="-16" dirty="0">
                <a:latin typeface="Georgia" panose="02040502050405020303" pitchFamily="18" charset="0"/>
              </a:rPr>
              <a:t>l</a:t>
            </a:r>
            <a:r>
              <a:rPr lang="en-US" sz="2800" spc="-94" dirty="0">
                <a:latin typeface="Georgia" panose="02040502050405020303" pitchFamily="18" charset="0"/>
              </a:rPr>
              <a:t>n</a:t>
            </a:r>
            <a:r>
              <a:rPr lang="en-US" sz="2800" spc="-87" dirty="0">
                <a:latin typeface="Georgia" panose="02040502050405020303" pitchFamily="18" charset="0"/>
              </a:rPr>
              <a:t>e</a:t>
            </a:r>
            <a:r>
              <a:rPr lang="en-US" sz="2800" spc="-220" dirty="0">
                <a:latin typeface="Georgia" panose="02040502050405020303" pitchFamily="18" charset="0"/>
              </a:rPr>
              <a:t>s</a:t>
            </a:r>
            <a:r>
              <a:rPr lang="en-US" sz="2800" spc="-212" dirty="0">
                <a:latin typeface="Georgia" panose="02040502050405020303" pitchFamily="18" charset="0"/>
              </a:rPr>
              <a:t>s</a:t>
            </a:r>
          </a:p>
          <a:p>
            <a:pPr marL="1185412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endParaRPr lang="en-US" sz="2800" spc="-212" dirty="0">
              <a:latin typeface="Georgia" panose="02040502050405020303" pitchFamily="18" charset="0"/>
            </a:endParaRPr>
          </a:p>
          <a:p>
            <a:pPr marL="956812" defTabSz="914400">
              <a:lnSpc>
                <a:spcPct val="90000"/>
              </a:lnSpc>
              <a:spcBef>
                <a:spcPts val="32"/>
              </a:spcBef>
              <a:tabLst>
                <a:tab pos="1184415" algn="l"/>
                <a:tab pos="1185412" algn="l"/>
              </a:tabLst>
            </a:pPr>
            <a:r>
              <a:rPr lang="en-US" sz="2800" spc="-212" dirty="0">
                <a:latin typeface="Georgia" panose="02040502050405020303" pitchFamily="18" charset="0"/>
              </a:rPr>
              <a:t>All values are rooted in </a:t>
            </a:r>
            <a:r>
              <a:rPr lang="en-US" sz="2800" b="1" spc="-212" dirty="0">
                <a:latin typeface="Georgia" panose="02040502050405020303" pitchFamily="18" charset="0"/>
              </a:rPr>
              <a:t>LOVE</a:t>
            </a:r>
            <a:r>
              <a:rPr lang="en-US" sz="2800" spc="-212" dirty="0">
                <a:latin typeface="Georgia" panose="02040502050405020303" pitchFamily="18" charset="0"/>
              </a:rPr>
              <a:t>!</a:t>
            </a:r>
            <a:endParaRPr lang="en-US" sz="2800" dirty="0">
              <a:latin typeface="Georgia" panose="02040502050405020303" pitchFamily="18" charset="0"/>
            </a:endParaRPr>
          </a:p>
          <a:p>
            <a:pPr marL="19922" marR="4912982" indent="-228600" defTabSz="914400">
              <a:lnSpc>
                <a:spcPct val="90000"/>
              </a:lnSpc>
              <a:spcBef>
                <a:spcPts val="329"/>
              </a:spcBef>
              <a:buFont typeface="Arial" panose="020B0604020202020204" pitchFamily="34" charset="0"/>
              <a:buChar char="•"/>
            </a:pPr>
            <a:endParaRPr lang="en-US" sz="2800" spc="-46" dirty="0">
              <a:latin typeface="Georgia" panose="02040502050405020303" pitchFamily="18" charset="0"/>
            </a:endParaRPr>
          </a:p>
          <a:p>
            <a:pPr marR="4912982" defTabSz="914400">
              <a:lnSpc>
                <a:spcPct val="90000"/>
              </a:lnSpc>
              <a:spcBef>
                <a:spcPts val="329"/>
              </a:spcBef>
            </a:pPr>
            <a:endParaRPr lang="en-US" sz="2800" spc="-46" dirty="0">
              <a:latin typeface="Georgia" panose="02040502050405020303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950836"/>
            <a:ext cx="1068867" cy="2835500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023" y="6973353"/>
            <a:ext cx="2690107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6986" y="7719207"/>
            <a:ext cx="647437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spc="-94" dirty="0"/>
              <a:pPr marL="59768">
                <a:lnSpc>
                  <a:spcPts val="1796"/>
                </a:lnSpc>
                <a:spcAft>
                  <a:spcPts val="600"/>
                </a:spcAft>
              </a:pPr>
              <a:t>6</a:t>
            </a:fld>
            <a:endParaRPr lang="en-US" spc="-94"/>
          </a:p>
        </p:txBody>
      </p:sp>
    </p:spTree>
    <p:extLst>
      <p:ext uri="{BB962C8B-B14F-4D97-AF65-F5344CB8AC3E}">
        <p14:creationId xmlns:p14="http://schemas.microsoft.com/office/powerpoint/2010/main" val="39276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836680" y="685800"/>
            <a:ext cx="6002110" cy="7493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 defTabSz="914400">
              <a:lnSpc>
                <a:spcPct val="90000"/>
              </a:lnSpc>
              <a:spcBef>
                <a:spcPts val="71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9922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endParaRPr lang="en-US" sz="1600" b="1" spc="-87" dirty="0"/>
          </a:p>
          <a:p>
            <a:pPr marL="508547" defTabSz="914400">
              <a:lnSpc>
                <a:spcPct val="90000"/>
              </a:lnSpc>
              <a:spcBef>
                <a:spcPts val="1662"/>
              </a:spcBef>
            </a:pPr>
            <a:r>
              <a:rPr lang="en-US" sz="2800" b="1" spc="-101" dirty="0">
                <a:latin typeface="Georgia" panose="02040502050405020303" pitchFamily="18" charset="0"/>
              </a:rPr>
              <a:t>Effective Methods of Values Transformation</a:t>
            </a:r>
          </a:p>
          <a:p>
            <a:pPr marL="508547" defTabSz="914400">
              <a:lnSpc>
                <a:spcPct val="90000"/>
              </a:lnSpc>
              <a:spcBef>
                <a:spcPts val="1662"/>
              </a:spcBef>
            </a:pPr>
            <a:r>
              <a:rPr lang="en-US" sz="2800" spc="-101" dirty="0">
                <a:latin typeface="Georgia" panose="02040502050405020303" pitchFamily="18" charset="0"/>
              </a:rPr>
              <a:t>1</a:t>
            </a:r>
            <a:r>
              <a:rPr lang="en-US" sz="2800" spc="-46" dirty="0">
                <a:latin typeface="Georgia" panose="02040502050405020303" pitchFamily="18" charset="0"/>
              </a:rPr>
              <a:t>.</a:t>
            </a:r>
            <a:r>
              <a:rPr lang="en-US" sz="2800" dirty="0">
                <a:latin typeface="Georgia" panose="02040502050405020303" pitchFamily="18" charset="0"/>
              </a:rPr>
              <a:t>  </a:t>
            </a:r>
            <a:r>
              <a:rPr lang="en-US" sz="2800" spc="-172" dirty="0">
                <a:latin typeface="Georgia" panose="02040502050405020303" pitchFamily="18" charset="0"/>
              </a:rPr>
              <a:t> </a:t>
            </a:r>
            <a:r>
              <a:rPr lang="en-US" sz="2800" u="sng" spc="3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M</a:t>
            </a:r>
            <a:r>
              <a:rPr lang="en-US" sz="2800" u="sng" spc="-172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A</a:t>
            </a:r>
            <a:r>
              <a:rPr lang="en-US" sz="2800" u="sng" spc="-11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IN</a:t>
            </a:r>
            <a:r>
              <a:rPr lang="en-US" sz="2800" u="sng" spc="-204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T</a:t>
            </a:r>
            <a:r>
              <a:rPr lang="en-US" sz="2800" u="sng" spc="-212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A</a:t>
            </a:r>
            <a:r>
              <a:rPr lang="en-US" sz="2800" u="sng" spc="-62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</a:t>
            </a:r>
            <a:r>
              <a:rPr lang="en-US" sz="2800" u="sng" spc="-149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N</a:t>
            </a:r>
            <a:r>
              <a:rPr lang="en-US" sz="2800" u="sng" spc="-10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 </a:t>
            </a:r>
            <a:r>
              <a:rPr lang="en-US" sz="2800" u="sng" spc="-290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P</a:t>
            </a:r>
            <a:r>
              <a:rPr lang="en-US" sz="2800" u="sng" spc="-33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O</a:t>
            </a:r>
            <a:r>
              <a:rPr lang="en-US" sz="2800" u="sng" spc="-283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S</a:t>
            </a:r>
            <a:r>
              <a:rPr lang="en-US" sz="2800" u="sng" spc="-10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</a:t>
            </a:r>
            <a:r>
              <a:rPr lang="en-US" sz="2800" u="sng" spc="-196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T</a:t>
            </a:r>
            <a:r>
              <a:rPr lang="en-US" sz="2800" u="sng" spc="-133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IV</a:t>
            </a:r>
            <a:r>
              <a:rPr lang="en-US" sz="2800" u="sng" spc="-33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E</a:t>
            </a:r>
            <a:r>
              <a:rPr lang="en-US" sz="2800" u="sng" spc="-10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  </a:t>
            </a:r>
            <a:r>
              <a:rPr lang="en-US" sz="2800" u="sng" spc="-33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RE</a:t>
            </a:r>
            <a:r>
              <a:rPr lang="en-US" sz="2800" u="sng" spc="-267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L</a:t>
            </a:r>
            <a:r>
              <a:rPr lang="en-US" sz="2800" u="sng" spc="-172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ATION</a:t>
            </a:r>
            <a:r>
              <a:rPr lang="en-US" sz="2800" u="sng" spc="-393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S</a:t>
            </a:r>
            <a:r>
              <a:rPr lang="en-US" sz="2800" u="sng" spc="-18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H</a:t>
            </a:r>
            <a:r>
              <a:rPr lang="en-US" sz="2800" u="sng" spc="-251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IPS</a:t>
            </a: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457200" marR="7970" defTabSz="914400">
              <a:lnSpc>
                <a:spcPct val="120000"/>
              </a:lnSpc>
            </a:pPr>
            <a:r>
              <a:rPr lang="en-US" sz="3200" i="1" spc="-101" dirty="0">
                <a:latin typeface="Georgia" panose="02040502050405020303" pitchFamily="18" charset="0"/>
              </a:rPr>
              <a:t>"As </a:t>
            </a:r>
            <a:r>
              <a:rPr lang="en-US" sz="3200" i="1" spc="-46" dirty="0">
                <a:latin typeface="Georgia" panose="02040502050405020303" pitchFamily="18" charset="0"/>
              </a:rPr>
              <a:t>the </a:t>
            </a:r>
            <a:r>
              <a:rPr lang="en-US" sz="3200" b="1" i="1" spc="-133" dirty="0">
                <a:latin typeface="Georgia" panose="02040502050405020303" pitchFamily="18" charset="0"/>
              </a:rPr>
              <a:t>very </a:t>
            </a:r>
            <a:r>
              <a:rPr lang="en-US" sz="3200" b="1" i="1" spc="-149" dirty="0">
                <a:latin typeface="Georgia" panose="02040502050405020303" pitchFamily="18" charset="0"/>
              </a:rPr>
              <a:t>best </a:t>
            </a:r>
            <a:r>
              <a:rPr lang="en-US" sz="3200" b="1" i="1" spc="-140" dirty="0">
                <a:latin typeface="Georgia" panose="02040502050405020303" pitchFamily="18" charset="0"/>
              </a:rPr>
              <a:t>friends  </a:t>
            </a:r>
            <a:r>
              <a:rPr lang="en-US" sz="3200" i="1" spc="-16" dirty="0">
                <a:latin typeface="Georgia" panose="02040502050405020303" pitchFamily="18" charset="0"/>
              </a:rPr>
              <a:t>of </a:t>
            </a:r>
            <a:r>
              <a:rPr lang="en-US" sz="3200" i="1" spc="-101" dirty="0">
                <a:latin typeface="Georgia" panose="02040502050405020303" pitchFamily="18" charset="0"/>
              </a:rPr>
              <a:t>these </a:t>
            </a:r>
            <a:r>
              <a:rPr lang="en-US" sz="3200" i="1" spc="-94" dirty="0">
                <a:latin typeface="Georgia" panose="02040502050405020303" pitchFamily="18" charset="0"/>
              </a:rPr>
              <a:t>inexperienced </a:t>
            </a:r>
            <a:r>
              <a:rPr lang="en-US" sz="3200" i="1" spc="-117" dirty="0">
                <a:latin typeface="Georgia" panose="02040502050405020303" pitchFamily="18" charset="0"/>
              </a:rPr>
              <a:t>ones, </a:t>
            </a:r>
            <a:r>
              <a:rPr lang="en-US" sz="3200" i="1" spc="-78" dirty="0">
                <a:latin typeface="Georgia" panose="02040502050405020303" pitchFamily="18" charset="0"/>
              </a:rPr>
              <a:t>parents </a:t>
            </a:r>
            <a:r>
              <a:rPr lang="en-US" sz="3200" i="1" spc="-87" dirty="0">
                <a:latin typeface="Georgia" panose="02040502050405020303" pitchFamily="18" charset="0"/>
              </a:rPr>
              <a:t>should help </a:t>
            </a:r>
            <a:r>
              <a:rPr lang="en-US" sz="3200" i="1" spc="-55" dirty="0">
                <a:latin typeface="Georgia" panose="02040502050405020303" pitchFamily="18" charset="0"/>
              </a:rPr>
              <a:t>them </a:t>
            </a:r>
            <a:r>
              <a:rPr lang="en-US" sz="3200" i="1" spc="-39" dirty="0">
                <a:latin typeface="Georgia" panose="02040502050405020303" pitchFamily="18" charset="0"/>
              </a:rPr>
              <a:t>in </a:t>
            </a:r>
            <a:r>
              <a:rPr lang="en-US" sz="3200" i="1" spc="-46" dirty="0">
                <a:latin typeface="Georgia" panose="02040502050405020303" pitchFamily="18" charset="0"/>
              </a:rPr>
              <a:t>the </a:t>
            </a:r>
            <a:r>
              <a:rPr lang="en-US" sz="3200" i="1" spc="-39" dirty="0">
                <a:latin typeface="Georgia" panose="02040502050405020303" pitchFamily="18" charset="0"/>
              </a:rPr>
              <a:t> </a:t>
            </a:r>
            <a:r>
              <a:rPr lang="en-US" sz="3200" i="1" spc="-46" dirty="0">
                <a:latin typeface="Georgia" panose="02040502050405020303" pitchFamily="18" charset="0"/>
              </a:rPr>
              <a:t>work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i="1" spc="-16" dirty="0">
                <a:latin typeface="Georgia" panose="02040502050405020303" pitchFamily="18" charset="0"/>
              </a:rPr>
              <a:t>of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i="1" spc="-133" dirty="0">
                <a:latin typeface="Georgia" panose="02040502050405020303" pitchFamily="18" charset="0"/>
              </a:rPr>
              <a:t>overcoming…They</a:t>
            </a:r>
            <a:r>
              <a:rPr lang="en-US" sz="3200" i="1" spc="-71" dirty="0">
                <a:latin typeface="Georgia" panose="02040502050405020303" pitchFamily="18" charset="0"/>
              </a:rPr>
              <a:t> </a:t>
            </a:r>
            <a:r>
              <a:rPr lang="en-US" sz="3200" i="1" spc="-87" dirty="0">
                <a:latin typeface="Georgia" panose="02040502050405020303" pitchFamily="18" charset="0"/>
              </a:rPr>
              <a:t>should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i="1" spc="-94" dirty="0">
                <a:latin typeface="Georgia" panose="02040502050405020303" pitchFamily="18" charset="0"/>
              </a:rPr>
              <a:t>consider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i="1" spc="7" dirty="0">
                <a:latin typeface="Georgia" panose="02040502050405020303" pitchFamily="18" charset="0"/>
              </a:rPr>
              <a:t>that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i="1" spc="-23" dirty="0">
                <a:latin typeface="Georgia" panose="02040502050405020303" pitchFamily="18" charset="0"/>
              </a:rPr>
              <a:t>their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i="1" spc="-71" dirty="0">
                <a:latin typeface="Georgia" panose="02040502050405020303" pitchFamily="18" charset="0"/>
              </a:rPr>
              <a:t>own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b="1" i="1" spc="-110" dirty="0">
                <a:latin typeface="Georgia" panose="02040502050405020303" pitchFamily="18" charset="0"/>
              </a:rPr>
              <a:t>dear</a:t>
            </a:r>
            <a:r>
              <a:rPr lang="en-US" sz="3200" b="1" i="1" spc="-71" dirty="0">
                <a:latin typeface="Georgia" panose="02040502050405020303" pitchFamily="18" charset="0"/>
              </a:rPr>
              <a:t> </a:t>
            </a:r>
            <a:r>
              <a:rPr lang="en-US" sz="3200" b="1" i="1" spc="-140" dirty="0">
                <a:latin typeface="Georgia" panose="02040502050405020303" pitchFamily="18" charset="0"/>
              </a:rPr>
              <a:t>children</a:t>
            </a:r>
            <a:r>
              <a:rPr lang="en-US" sz="3200" b="1" i="1" spc="-55" dirty="0">
                <a:latin typeface="Georgia" panose="02040502050405020303" pitchFamily="18" charset="0"/>
              </a:rPr>
              <a:t> </a:t>
            </a:r>
            <a:r>
              <a:rPr lang="en-US" sz="3200" i="1" spc="-62" dirty="0">
                <a:latin typeface="Georgia" panose="02040502050405020303" pitchFamily="18" charset="0"/>
              </a:rPr>
              <a:t>who </a:t>
            </a:r>
            <a:r>
              <a:rPr lang="en-US" sz="3200" i="1" spc="-71" dirty="0">
                <a:latin typeface="Georgia" panose="02040502050405020303" pitchFamily="18" charset="0"/>
              </a:rPr>
              <a:t>are </a:t>
            </a:r>
            <a:r>
              <a:rPr lang="en-US" sz="3200" i="1" spc="-62" dirty="0">
                <a:latin typeface="Georgia" panose="02040502050405020303" pitchFamily="18" charset="0"/>
              </a:rPr>
              <a:t> </a:t>
            </a:r>
            <a:r>
              <a:rPr lang="en-US" sz="3200" i="1" spc="-110" dirty="0">
                <a:latin typeface="Georgia" panose="02040502050405020303" pitchFamily="18" charset="0"/>
              </a:rPr>
              <a:t>seeking </a:t>
            </a:r>
            <a:r>
              <a:rPr lang="en-US" sz="3200" i="1" spc="7" dirty="0">
                <a:latin typeface="Georgia" panose="02040502050405020303" pitchFamily="18" charset="0"/>
              </a:rPr>
              <a:t>to </a:t>
            </a:r>
            <a:r>
              <a:rPr lang="en-US" sz="3200" i="1" spc="-87" dirty="0">
                <a:latin typeface="Georgia" panose="02040502050405020303" pitchFamily="18" charset="0"/>
              </a:rPr>
              <a:t>do </a:t>
            </a:r>
            <a:r>
              <a:rPr lang="en-US" sz="3200" i="1" spc="-7" dirty="0">
                <a:latin typeface="Georgia" panose="02040502050405020303" pitchFamily="18" charset="0"/>
              </a:rPr>
              <a:t>right </a:t>
            </a:r>
            <a:r>
              <a:rPr lang="en-US" sz="3200" i="1" spc="-78" dirty="0">
                <a:latin typeface="Georgia" panose="02040502050405020303" pitchFamily="18" charset="0"/>
              </a:rPr>
              <a:t>are </a:t>
            </a:r>
            <a:r>
              <a:rPr lang="en-US" sz="3200" i="1" spc="-87" dirty="0">
                <a:latin typeface="Georgia" panose="02040502050405020303" pitchFamily="18" charset="0"/>
              </a:rPr>
              <a:t>younger </a:t>
            </a:r>
            <a:r>
              <a:rPr lang="en-US" sz="3200" i="1" spc="-110" dirty="0">
                <a:latin typeface="Georgia" panose="02040502050405020303" pitchFamily="18" charset="0"/>
              </a:rPr>
              <a:t>members </a:t>
            </a:r>
            <a:r>
              <a:rPr lang="en-US" sz="3200" i="1" spc="-16" dirty="0">
                <a:latin typeface="Georgia" panose="02040502050405020303" pitchFamily="18" charset="0"/>
              </a:rPr>
              <a:t>of </a:t>
            </a:r>
            <a:r>
              <a:rPr lang="en-US" sz="3200" i="1" spc="-46" dirty="0">
                <a:latin typeface="Georgia" panose="02040502050405020303" pitchFamily="18" charset="0"/>
              </a:rPr>
              <a:t>the </a:t>
            </a:r>
            <a:r>
              <a:rPr lang="en-US" sz="3200" i="1" spc="-101" dirty="0">
                <a:latin typeface="Georgia" panose="02040502050405020303" pitchFamily="18" charset="0"/>
              </a:rPr>
              <a:t>Lord's </a:t>
            </a:r>
            <a:r>
              <a:rPr lang="en-US" sz="3200" i="1" spc="-87" dirty="0">
                <a:latin typeface="Georgia" panose="02040502050405020303" pitchFamily="18" charset="0"/>
              </a:rPr>
              <a:t>family…With </a:t>
            </a:r>
            <a:r>
              <a:rPr lang="en-US" sz="3200" b="1" i="1" spc="-133" dirty="0">
                <a:latin typeface="Georgia" panose="02040502050405020303" pitchFamily="18" charset="0"/>
              </a:rPr>
              <a:t>loving </a:t>
            </a:r>
            <a:r>
              <a:rPr lang="en-US" sz="3200" b="1" i="1" spc="-110" dirty="0">
                <a:latin typeface="Georgia" panose="02040502050405020303" pitchFamily="18" charset="0"/>
              </a:rPr>
              <a:t>interest </a:t>
            </a:r>
            <a:r>
              <a:rPr lang="en-US" sz="3200" i="1" spc="-55" dirty="0">
                <a:latin typeface="Georgia" panose="02040502050405020303" pitchFamily="18" charset="0"/>
              </a:rPr>
              <a:t>they </a:t>
            </a:r>
            <a:r>
              <a:rPr lang="en-US" sz="3200" i="1" spc="-501" dirty="0">
                <a:latin typeface="Georgia" panose="02040502050405020303" pitchFamily="18" charset="0"/>
              </a:rPr>
              <a:t> </a:t>
            </a:r>
            <a:r>
              <a:rPr lang="en-US" sz="3200" i="1" spc="-87" dirty="0">
                <a:latin typeface="Georgia" panose="02040502050405020303" pitchFamily="18" charset="0"/>
              </a:rPr>
              <a:t>should </a:t>
            </a:r>
            <a:r>
              <a:rPr lang="en-US" sz="3200" i="1" spc="-78" dirty="0">
                <a:latin typeface="Georgia" panose="02040502050405020303" pitchFamily="18" charset="0"/>
              </a:rPr>
              <a:t>teach </a:t>
            </a:r>
            <a:r>
              <a:rPr lang="en-US" sz="3200" i="1" spc="-55" dirty="0">
                <a:latin typeface="Georgia" panose="02040502050405020303" pitchFamily="18" charset="0"/>
              </a:rPr>
              <a:t>them </a:t>
            </a:r>
            <a:r>
              <a:rPr lang="en-US" sz="3200" i="1" spc="-87" dirty="0">
                <a:latin typeface="Georgia" panose="02040502050405020303" pitchFamily="18" charset="0"/>
              </a:rPr>
              <a:t>day </a:t>
            </a:r>
            <a:r>
              <a:rPr lang="en-US" sz="3200" i="1" spc="-94" dirty="0">
                <a:latin typeface="Georgia" panose="02040502050405020303" pitchFamily="18" charset="0"/>
              </a:rPr>
              <a:t>by </a:t>
            </a:r>
            <a:r>
              <a:rPr lang="en-US" sz="3200" i="1" spc="-87" dirty="0">
                <a:latin typeface="Georgia" panose="02040502050405020303" pitchFamily="18" charset="0"/>
              </a:rPr>
              <a:t>day </a:t>
            </a:r>
            <a:r>
              <a:rPr lang="en-US" sz="3200" i="1" spc="-23" dirty="0">
                <a:latin typeface="Georgia" panose="02040502050405020303" pitchFamily="18" charset="0"/>
              </a:rPr>
              <a:t>what </a:t>
            </a:r>
            <a:r>
              <a:rPr lang="en-US" sz="3200" i="1" spc="55" dirty="0">
                <a:latin typeface="Georgia" panose="02040502050405020303" pitchFamily="18" charset="0"/>
              </a:rPr>
              <a:t>it </a:t>
            </a:r>
            <a:r>
              <a:rPr lang="en-US" sz="3200" i="1" spc="-126" dirty="0">
                <a:latin typeface="Georgia" panose="02040502050405020303" pitchFamily="18" charset="0"/>
              </a:rPr>
              <a:t>means </a:t>
            </a:r>
            <a:r>
              <a:rPr lang="en-US" sz="3200" i="1" spc="7" dirty="0">
                <a:latin typeface="Georgia" panose="02040502050405020303" pitchFamily="18" charset="0"/>
              </a:rPr>
              <a:t>to </a:t>
            </a:r>
            <a:r>
              <a:rPr lang="en-US" sz="3200" i="1" spc="-117" dirty="0">
                <a:latin typeface="Georgia" panose="02040502050405020303" pitchFamily="18" charset="0"/>
              </a:rPr>
              <a:t>be </a:t>
            </a:r>
            <a:r>
              <a:rPr lang="en-US" sz="3200" i="1" spc="-71" dirty="0">
                <a:latin typeface="Georgia" panose="02040502050405020303" pitchFamily="18" charset="0"/>
              </a:rPr>
              <a:t>children </a:t>
            </a:r>
            <a:r>
              <a:rPr lang="en-US" sz="3200" i="1" spc="-16" dirty="0">
                <a:latin typeface="Georgia" panose="02040502050405020303" pitchFamily="18" charset="0"/>
              </a:rPr>
              <a:t>of </a:t>
            </a:r>
            <a:r>
              <a:rPr lang="en-US" sz="3200" i="1" spc="-149" dirty="0">
                <a:latin typeface="Georgia" panose="02040502050405020303" pitchFamily="18" charset="0"/>
              </a:rPr>
              <a:t>God </a:t>
            </a:r>
            <a:r>
              <a:rPr lang="en-US" sz="3200" i="1" spc="-87" dirty="0">
                <a:latin typeface="Georgia" panose="02040502050405020303" pitchFamily="18" charset="0"/>
              </a:rPr>
              <a:t>and </a:t>
            </a:r>
            <a:r>
              <a:rPr lang="en-US" sz="3200" i="1" dirty="0">
                <a:latin typeface="Georgia" panose="02040502050405020303" pitchFamily="18" charset="0"/>
              </a:rPr>
              <a:t>to </a:t>
            </a:r>
            <a:r>
              <a:rPr lang="en-US" sz="3200" i="1" spc="-62" dirty="0">
                <a:latin typeface="Georgia" panose="02040502050405020303" pitchFamily="18" charset="0"/>
              </a:rPr>
              <a:t>yield </a:t>
            </a:r>
            <a:r>
              <a:rPr lang="en-US" sz="3200" i="1" spc="-46" dirty="0">
                <a:latin typeface="Georgia" panose="02040502050405020303" pitchFamily="18" charset="0"/>
              </a:rPr>
              <a:t>the </a:t>
            </a:r>
            <a:r>
              <a:rPr lang="en-US" sz="3200" i="1" dirty="0">
                <a:latin typeface="Georgia" panose="02040502050405020303" pitchFamily="18" charset="0"/>
              </a:rPr>
              <a:t>will </a:t>
            </a:r>
            <a:r>
              <a:rPr lang="en-US" sz="3200" i="1" spc="7" dirty="0">
                <a:latin typeface="Georgia" panose="02040502050405020303" pitchFamily="18" charset="0"/>
              </a:rPr>
              <a:t> </a:t>
            </a:r>
            <a:r>
              <a:rPr lang="en-US" sz="3200" i="1" spc="-39" dirty="0">
                <a:latin typeface="Georgia" panose="02040502050405020303" pitchFamily="18" charset="0"/>
              </a:rPr>
              <a:t>in </a:t>
            </a:r>
            <a:r>
              <a:rPr lang="en-US" sz="3200" i="1" spc="-110" dirty="0">
                <a:latin typeface="Georgia" panose="02040502050405020303" pitchFamily="18" charset="0"/>
              </a:rPr>
              <a:t>obedience </a:t>
            </a:r>
            <a:r>
              <a:rPr lang="en-US" sz="3200" i="1" spc="7" dirty="0">
                <a:latin typeface="Georgia" panose="02040502050405020303" pitchFamily="18" charset="0"/>
              </a:rPr>
              <a:t>to </a:t>
            </a:r>
            <a:r>
              <a:rPr lang="en-US" sz="3200" i="1" spc="-78" dirty="0">
                <a:latin typeface="Georgia" panose="02040502050405020303" pitchFamily="18" charset="0"/>
              </a:rPr>
              <a:t>Him. </a:t>
            </a:r>
            <a:r>
              <a:rPr lang="en-US" sz="3200" i="1" spc="-149" dirty="0">
                <a:latin typeface="Georgia" panose="02040502050405020303" pitchFamily="18" charset="0"/>
              </a:rPr>
              <a:t>Teach </a:t>
            </a:r>
            <a:r>
              <a:rPr lang="en-US" sz="3200" i="1" spc="-55" dirty="0">
                <a:latin typeface="Georgia" panose="02040502050405020303" pitchFamily="18" charset="0"/>
              </a:rPr>
              <a:t>them </a:t>
            </a:r>
            <a:r>
              <a:rPr lang="en-US" sz="3200" i="1" spc="7" dirty="0">
                <a:latin typeface="Georgia" panose="02040502050405020303" pitchFamily="18" charset="0"/>
              </a:rPr>
              <a:t>that </a:t>
            </a:r>
            <a:r>
              <a:rPr lang="en-US" sz="3200" i="1" spc="-110" dirty="0">
                <a:latin typeface="Georgia" panose="02040502050405020303" pitchFamily="18" charset="0"/>
              </a:rPr>
              <a:t>obedience </a:t>
            </a:r>
            <a:r>
              <a:rPr lang="en-US" sz="3200" i="1" spc="7" dirty="0">
                <a:latin typeface="Georgia" panose="02040502050405020303" pitchFamily="18" charset="0"/>
              </a:rPr>
              <a:t>to </a:t>
            </a:r>
            <a:r>
              <a:rPr lang="en-US" sz="3200" i="1" spc="-149" dirty="0">
                <a:latin typeface="Georgia" panose="02040502050405020303" pitchFamily="18" charset="0"/>
              </a:rPr>
              <a:t>God </a:t>
            </a:r>
            <a:r>
              <a:rPr lang="en-US" sz="3200" i="1" spc="-94" dirty="0">
                <a:latin typeface="Georgia" panose="02040502050405020303" pitchFamily="18" charset="0"/>
              </a:rPr>
              <a:t>involves </a:t>
            </a:r>
            <a:r>
              <a:rPr lang="en-US" sz="3200" i="1" spc="-110" dirty="0">
                <a:latin typeface="Georgia" panose="02040502050405020303" pitchFamily="18" charset="0"/>
              </a:rPr>
              <a:t>obedience </a:t>
            </a:r>
            <a:r>
              <a:rPr lang="en-US" sz="3200" i="1" spc="7" dirty="0">
                <a:latin typeface="Georgia" panose="02040502050405020303" pitchFamily="18" charset="0"/>
              </a:rPr>
              <a:t>to </a:t>
            </a:r>
            <a:r>
              <a:rPr lang="en-US" sz="3200" i="1" spc="-23" dirty="0">
                <a:latin typeface="Georgia" panose="02040502050405020303" pitchFamily="18" charset="0"/>
              </a:rPr>
              <a:t>their </a:t>
            </a:r>
            <a:r>
              <a:rPr lang="en-US" sz="3200" i="1" spc="-16" dirty="0">
                <a:latin typeface="Georgia" panose="02040502050405020303" pitchFamily="18" charset="0"/>
              </a:rPr>
              <a:t> </a:t>
            </a:r>
            <a:r>
              <a:rPr lang="en-US" sz="3200" i="1" spc="-71" dirty="0">
                <a:latin typeface="Georgia" panose="02040502050405020303" pitchFamily="18" charset="0"/>
              </a:rPr>
              <a:t>parents. </a:t>
            </a:r>
            <a:r>
              <a:rPr lang="en-US" sz="3200" i="1" spc="-133" dirty="0">
                <a:latin typeface="Georgia" panose="02040502050405020303" pitchFamily="18" charset="0"/>
              </a:rPr>
              <a:t>This </a:t>
            </a:r>
            <a:r>
              <a:rPr lang="en-US" sz="3200" i="1" spc="-71" dirty="0">
                <a:latin typeface="Georgia" panose="02040502050405020303" pitchFamily="18" charset="0"/>
              </a:rPr>
              <a:t>must </a:t>
            </a:r>
            <a:r>
              <a:rPr lang="en-US" sz="3200" i="1" spc="-117" dirty="0">
                <a:latin typeface="Georgia" panose="02040502050405020303" pitchFamily="18" charset="0"/>
              </a:rPr>
              <a:t>be </a:t>
            </a:r>
            <a:r>
              <a:rPr lang="en-US" sz="3200" i="1" spc="-87" dirty="0">
                <a:latin typeface="Georgia" panose="02040502050405020303" pitchFamily="18" charset="0"/>
              </a:rPr>
              <a:t>a </a:t>
            </a:r>
            <a:r>
              <a:rPr lang="en-US" sz="3200" i="1" spc="-55" dirty="0">
                <a:latin typeface="Georgia" panose="02040502050405020303" pitchFamily="18" charset="0"/>
              </a:rPr>
              <a:t>daily, hourly </a:t>
            </a:r>
            <a:r>
              <a:rPr lang="en-US" sz="3200" i="1" spc="-46" dirty="0">
                <a:latin typeface="Georgia" panose="02040502050405020303" pitchFamily="18" charset="0"/>
              </a:rPr>
              <a:t>work. </a:t>
            </a:r>
            <a:r>
              <a:rPr lang="en-US" sz="3200" i="1" spc="-94" dirty="0">
                <a:latin typeface="Georgia" panose="02040502050405020303" pitchFamily="18" charset="0"/>
              </a:rPr>
              <a:t>Parents, </a:t>
            </a:r>
            <a:r>
              <a:rPr lang="en-US" sz="3200" i="1" spc="-55" dirty="0">
                <a:latin typeface="Georgia" panose="02040502050405020303" pitchFamily="18" charset="0"/>
              </a:rPr>
              <a:t>watch, watch </a:t>
            </a:r>
            <a:r>
              <a:rPr lang="en-US" sz="3200" i="1" spc="-87" dirty="0">
                <a:latin typeface="Georgia" panose="02040502050405020303" pitchFamily="18" charset="0"/>
              </a:rPr>
              <a:t>and </a:t>
            </a:r>
            <a:r>
              <a:rPr lang="en-US" sz="3200" i="1" spc="-62" dirty="0">
                <a:latin typeface="Georgia" panose="02040502050405020303" pitchFamily="18" charset="0"/>
              </a:rPr>
              <a:t>pray, </a:t>
            </a:r>
            <a:r>
              <a:rPr lang="en-US" sz="3200" i="1" spc="-87" dirty="0">
                <a:latin typeface="Georgia" panose="02040502050405020303" pitchFamily="18" charset="0"/>
              </a:rPr>
              <a:t>and </a:t>
            </a:r>
            <a:r>
              <a:rPr lang="en-US" sz="3200" i="1" spc="-101" dirty="0">
                <a:latin typeface="Georgia" panose="02040502050405020303" pitchFamily="18" charset="0"/>
              </a:rPr>
              <a:t>make </a:t>
            </a:r>
            <a:r>
              <a:rPr lang="en-US" sz="3200" i="1" spc="-94" dirty="0">
                <a:latin typeface="Georgia" panose="02040502050405020303" pitchFamily="18" charset="0"/>
              </a:rPr>
              <a:t> </a:t>
            </a:r>
            <a:r>
              <a:rPr lang="en-US" sz="3200" i="1" spc="-62" dirty="0">
                <a:latin typeface="Georgia" panose="02040502050405020303" pitchFamily="18" charset="0"/>
              </a:rPr>
              <a:t>your</a:t>
            </a:r>
            <a:r>
              <a:rPr lang="en-US" sz="3200" i="1" spc="-110" dirty="0">
                <a:latin typeface="Georgia" panose="02040502050405020303" pitchFamily="18" charset="0"/>
              </a:rPr>
              <a:t> </a:t>
            </a:r>
            <a:r>
              <a:rPr lang="en-US" sz="3200" i="1" spc="-71" dirty="0">
                <a:latin typeface="Georgia" panose="02040502050405020303" pitchFamily="18" charset="0"/>
              </a:rPr>
              <a:t>children</a:t>
            </a:r>
            <a:r>
              <a:rPr lang="en-US" sz="3200" i="1" spc="-101" dirty="0">
                <a:latin typeface="Georgia" panose="02040502050405020303" pitchFamily="18" charset="0"/>
              </a:rPr>
              <a:t> </a:t>
            </a:r>
            <a:r>
              <a:rPr lang="en-US" sz="3200" i="1" spc="-62" dirty="0">
                <a:latin typeface="Georgia" panose="02040502050405020303" pitchFamily="18" charset="0"/>
              </a:rPr>
              <a:t>your</a:t>
            </a:r>
            <a:r>
              <a:rPr lang="en-US" sz="3200" i="1" spc="-101" dirty="0">
                <a:latin typeface="Georgia" panose="02040502050405020303" pitchFamily="18" charset="0"/>
              </a:rPr>
              <a:t> </a:t>
            </a:r>
            <a:r>
              <a:rPr lang="en-US" sz="3200" b="1" i="1" spc="-133" dirty="0">
                <a:latin typeface="Georgia" panose="02040502050405020303" pitchFamily="18" charset="0"/>
              </a:rPr>
              <a:t>companions.</a:t>
            </a:r>
            <a:r>
              <a:rPr lang="en-US" sz="3200" i="1" spc="-133" dirty="0">
                <a:latin typeface="Georgia" panose="02040502050405020303" pitchFamily="18" charset="0"/>
              </a:rPr>
              <a:t>”  -- </a:t>
            </a:r>
            <a:r>
              <a:rPr lang="en-US" sz="3200" b="1" spc="-368" dirty="0">
                <a:latin typeface="Georgia" panose="02040502050405020303" pitchFamily="18" charset="0"/>
              </a:rPr>
              <a:t>C</a:t>
            </a:r>
            <a:r>
              <a:rPr lang="en-US" sz="3200" b="1" spc="-110" dirty="0">
                <a:latin typeface="Georgia" panose="02040502050405020303" pitchFamily="18" charset="0"/>
              </a:rPr>
              <a:t>hi</a:t>
            </a:r>
            <a:r>
              <a:rPr lang="en-US" sz="3200" b="1" spc="-71" dirty="0">
                <a:latin typeface="Georgia" panose="02040502050405020303" pitchFamily="18" charset="0"/>
              </a:rPr>
              <a:t>l</a:t>
            </a:r>
            <a:r>
              <a:rPr lang="en-US" sz="3200" b="1" spc="-140" dirty="0">
                <a:latin typeface="Georgia" panose="02040502050405020303" pitchFamily="18" charset="0"/>
              </a:rPr>
              <a:t>d</a:t>
            </a:r>
            <a:r>
              <a:rPr lang="en-US" sz="3200" b="1" spc="-101" dirty="0">
                <a:latin typeface="Georgia" panose="02040502050405020303" pitchFamily="18" charset="0"/>
              </a:rPr>
              <a:t> </a:t>
            </a:r>
            <a:r>
              <a:rPr lang="en-US" sz="3200" b="1" spc="-267" dirty="0">
                <a:latin typeface="Georgia" panose="02040502050405020303" pitchFamily="18" charset="0"/>
              </a:rPr>
              <a:t>G</a:t>
            </a:r>
            <a:r>
              <a:rPr lang="en-US" sz="3200" b="1" spc="-110" dirty="0">
                <a:latin typeface="Georgia" panose="02040502050405020303" pitchFamily="18" charset="0"/>
              </a:rPr>
              <a:t>ui</a:t>
            </a:r>
            <a:r>
              <a:rPr lang="en-US" sz="3200" b="1" spc="-149" dirty="0">
                <a:latin typeface="Georgia" panose="02040502050405020303" pitchFamily="18" charset="0"/>
              </a:rPr>
              <a:t>d</a:t>
            </a:r>
            <a:r>
              <a:rPr lang="en-US" sz="3200" b="1" spc="-117" dirty="0">
                <a:latin typeface="Georgia" panose="02040502050405020303" pitchFamily="18" charset="0"/>
              </a:rPr>
              <a:t>a</a:t>
            </a:r>
            <a:r>
              <a:rPr lang="en-US" sz="3200" b="1" spc="-220" dirty="0">
                <a:latin typeface="Georgia" panose="02040502050405020303" pitchFamily="18" charset="0"/>
              </a:rPr>
              <a:t>n</a:t>
            </a:r>
            <a:r>
              <a:rPr lang="en-US" sz="3200" b="1" spc="-196" dirty="0">
                <a:latin typeface="Georgia" panose="02040502050405020303" pitchFamily="18" charset="0"/>
              </a:rPr>
              <a:t>c</a:t>
            </a:r>
            <a:r>
              <a:rPr lang="en-US" sz="3200" b="1" spc="-101" dirty="0">
                <a:latin typeface="Georgia" panose="02040502050405020303" pitchFamily="18" charset="0"/>
              </a:rPr>
              <a:t>e</a:t>
            </a:r>
            <a:r>
              <a:rPr lang="en-US" sz="3200" b="1" spc="-39" dirty="0">
                <a:latin typeface="Georgia" panose="02040502050405020303" pitchFamily="18" charset="0"/>
              </a:rPr>
              <a:t>,</a:t>
            </a:r>
            <a:r>
              <a:rPr lang="en-US" sz="3200" b="1" spc="-101" dirty="0">
                <a:latin typeface="Georgia" panose="02040502050405020303" pitchFamily="18" charset="0"/>
              </a:rPr>
              <a:t> </a:t>
            </a:r>
            <a:r>
              <a:rPr lang="en-US" sz="3200" b="1" spc="-126" dirty="0">
                <a:latin typeface="Georgia" panose="02040502050405020303" pitchFamily="18" charset="0"/>
              </a:rPr>
              <a:t>p</a:t>
            </a:r>
            <a:r>
              <a:rPr lang="en-US" sz="3200" b="1" spc="-55" dirty="0">
                <a:latin typeface="Georgia" panose="02040502050405020303" pitchFamily="18" charset="0"/>
              </a:rPr>
              <a:t>.</a:t>
            </a:r>
            <a:r>
              <a:rPr lang="en-US" sz="3200" b="1" spc="-101" dirty="0">
                <a:latin typeface="Georgia" panose="02040502050405020303" pitchFamily="18" charset="0"/>
              </a:rPr>
              <a:t> 4</a:t>
            </a:r>
            <a:r>
              <a:rPr lang="en-US" sz="3200" b="1" spc="-94" dirty="0">
                <a:latin typeface="Georgia" panose="02040502050405020303" pitchFamily="18" charset="0"/>
              </a:rPr>
              <a:t>96</a:t>
            </a:r>
            <a:endParaRPr lang="en-US" sz="3200" dirty="0">
              <a:latin typeface="Georgia" panose="02040502050405020303" pitchFamily="18" charset="0"/>
            </a:endParaRPr>
          </a:p>
          <a:p>
            <a:pPr marL="826800" marR="797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7B7AF8FE-94BB-9F44-AE4B-68E1E657A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r="34902"/>
          <a:stretch/>
        </p:blipFill>
        <p:spPr>
          <a:xfrm>
            <a:off x="7199440" y="10"/>
            <a:ext cx="4992560" cy="914399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spc="-94" dirty="0"/>
              <a:pPr marL="59768">
                <a:lnSpc>
                  <a:spcPts val="1796"/>
                </a:lnSpc>
                <a:spcAft>
                  <a:spcPts val="600"/>
                </a:spcAft>
              </a:pPr>
              <a:t>7</a:t>
            </a:fld>
            <a:endParaRPr lang="en-US" spc="-94"/>
          </a:p>
        </p:txBody>
      </p:sp>
    </p:spTree>
    <p:extLst>
      <p:ext uri="{BB962C8B-B14F-4D97-AF65-F5344CB8AC3E}">
        <p14:creationId xmlns:p14="http://schemas.microsoft.com/office/powerpoint/2010/main" val="9893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36E7ADD-96F6-2947-AD59-E3FE75D8F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2"/>
          <a:stretch/>
        </p:blipFill>
        <p:spPr>
          <a:xfrm>
            <a:off x="20" y="10"/>
            <a:ext cx="12191980" cy="494747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584202" y="4947484"/>
            <a:ext cx="11023595" cy="370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9922" indent="-228600" defTabSz="914400">
              <a:lnSpc>
                <a:spcPct val="90000"/>
              </a:lnSpc>
              <a:spcBef>
                <a:spcPts val="156"/>
              </a:spcBef>
              <a:buFont typeface="Arial" panose="020B0604020202020204" pitchFamily="34" charset="0"/>
              <a:buChar char="•"/>
            </a:pPr>
            <a:r>
              <a:rPr lang="en-US" sz="2400" b="1" spc="-126" dirty="0">
                <a:latin typeface="Georgia" panose="02040502050405020303" pitchFamily="18" charset="0"/>
              </a:rPr>
              <a:t>Effective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110" dirty="0">
                <a:latin typeface="Georgia" panose="02040502050405020303" pitchFamily="18" charset="0"/>
              </a:rPr>
              <a:t>Methods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87" dirty="0">
                <a:latin typeface="Georgia" panose="02040502050405020303" pitchFamily="18" charset="0"/>
              </a:rPr>
              <a:t>of</a:t>
            </a:r>
            <a:r>
              <a:rPr lang="en-US" sz="2400" b="1" spc="-110" dirty="0">
                <a:latin typeface="Georgia" panose="02040502050405020303" pitchFamily="18" charset="0"/>
              </a:rPr>
              <a:t> </a:t>
            </a:r>
            <a:r>
              <a:rPr lang="en-US" sz="2400" b="1" spc="-149" dirty="0">
                <a:latin typeface="Georgia" panose="02040502050405020303" pitchFamily="18" charset="0"/>
              </a:rPr>
              <a:t>Values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-126" dirty="0">
                <a:latin typeface="Georgia" panose="02040502050405020303" pitchFamily="18" charset="0"/>
              </a:rPr>
              <a:t>Transformation</a:t>
            </a:r>
            <a:endParaRPr lang="en-US" sz="24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737147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pc="-78" dirty="0">
                <a:latin typeface="Georgia" panose="02040502050405020303" pitchFamily="18" charset="0"/>
              </a:rPr>
              <a:t>2.</a:t>
            </a:r>
            <a:r>
              <a:rPr lang="en-US" sz="2400" spc="251" dirty="0">
                <a:latin typeface="Georgia" panose="02040502050405020303" pitchFamily="18" charset="0"/>
              </a:rPr>
              <a:t> </a:t>
            </a:r>
            <a:r>
              <a:rPr lang="en-US" sz="2400" u="sng" spc="-188" dirty="0"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</a:rPr>
              <a:t>MODELING</a:t>
            </a:r>
            <a:endParaRPr lang="en-US" sz="24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spc="-87" dirty="0">
                <a:latin typeface="Georgia" panose="02040502050405020303" pitchFamily="18" charset="0"/>
              </a:rPr>
              <a:t>W</a:t>
            </a:r>
            <a:r>
              <a:rPr lang="en-US" sz="2400" b="1" spc="-149" dirty="0">
                <a:latin typeface="Georgia" panose="02040502050405020303" pitchFamily="18" charset="0"/>
              </a:rPr>
              <a:t>h</a:t>
            </a:r>
            <a:r>
              <a:rPr lang="en-US" sz="2400" b="1" spc="-117" dirty="0">
                <a:latin typeface="Georgia" panose="02040502050405020303" pitchFamily="18" charset="0"/>
              </a:rPr>
              <a:t>a</a:t>
            </a:r>
            <a:r>
              <a:rPr lang="en-US" sz="2400" b="1" spc="23" dirty="0">
                <a:latin typeface="Georgia" panose="02040502050405020303" pitchFamily="18" charset="0"/>
              </a:rPr>
              <a:t>t</a:t>
            </a:r>
            <a:r>
              <a:rPr lang="en-US" sz="2400" b="1" spc="-110" dirty="0">
                <a:latin typeface="Georgia" panose="02040502050405020303" pitchFamily="18" charset="0"/>
              </a:rPr>
              <a:t> </a:t>
            </a:r>
            <a:r>
              <a:rPr lang="en-US" sz="2400" b="1" spc="-188" dirty="0">
                <a:latin typeface="Georgia" panose="02040502050405020303" pitchFamily="18" charset="0"/>
              </a:rPr>
              <a:t>D</a:t>
            </a:r>
            <a:r>
              <a:rPr lang="en-US" sz="2400" b="1" spc="-140" dirty="0">
                <a:latin typeface="Georgia" panose="02040502050405020303" pitchFamily="18" charset="0"/>
              </a:rPr>
              <a:t>o</a:t>
            </a:r>
            <a:r>
              <a:rPr lang="en-US" sz="2400" b="1" spc="-94" dirty="0">
                <a:latin typeface="Georgia" panose="02040502050405020303" pitchFamily="18" charset="0"/>
              </a:rPr>
              <a:t> </a:t>
            </a:r>
            <a:r>
              <a:rPr lang="en-US" sz="2400" b="1" spc="-228" dirty="0">
                <a:latin typeface="Georgia" panose="02040502050405020303" pitchFamily="18" charset="0"/>
              </a:rPr>
              <a:t>T</a:t>
            </a:r>
            <a:r>
              <a:rPr lang="en-US" sz="2400" b="1" spc="-133" dirty="0">
                <a:latin typeface="Georgia" panose="02040502050405020303" pitchFamily="18" charset="0"/>
              </a:rPr>
              <a:t>hey</a:t>
            </a:r>
            <a:r>
              <a:rPr lang="en-US" sz="2400" b="1" spc="-101" dirty="0">
                <a:latin typeface="Georgia" panose="02040502050405020303" pitchFamily="18" charset="0"/>
              </a:rPr>
              <a:t> </a:t>
            </a:r>
            <a:r>
              <a:rPr lang="en-US" sz="2400" b="1" spc="71" dirty="0">
                <a:latin typeface="Georgia" panose="02040502050405020303" pitchFamily="18" charset="0"/>
              </a:rPr>
              <a:t>M</a:t>
            </a:r>
            <a:r>
              <a:rPr lang="en-US" sz="2400" b="1" spc="-140" dirty="0">
                <a:latin typeface="Georgia" panose="02040502050405020303" pitchFamily="18" charset="0"/>
              </a:rPr>
              <a:t>o</a:t>
            </a:r>
            <a:r>
              <a:rPr lang="en-US" sz="2400" b="1" spc="-149" dirty="0">
                <a:latin typeface="Georgia" panose="02040502050405020303" pitchFamily="18" charset="0"/>
              </a:rPr>
              <a:t>d</a:t>
            </a:r>
            <a:r>
              <a:rPr lang="en-US" sz="2400" b="1" spc="-110" dirty="0">
                <a:latin typeface="Georgia" panose="02040502050405020303" pitchFamily="18" charset="0"/>
              </a:rPr>
              <a:t>e</a:t>
            </a:r>
            <a:r>
              <a:rPr lang="en-US" sz="2400" b="1" spc="-62" dirty="0">
                <a:latin typeface="Georgia" panose="02040502050405020303" pitchFamily="18" charset="0"/>
              </a:rPr>
              <a:t>l</a:t>
            </a:r>
            <a:r>
              <a:rPr lang="en-US" sz="2400" b="1" spc="-283" dirty="0">
                <a:latin typeface="Georgia" panose="02040502050405020303" pitchFamily="18" charset="0"/>
              </a:rPr>
              <a:t>?</a:t>
            </a:r>
            <a:endParaRPr lang="en-US" sz="24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62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71" dirty="0">
                <a:latin typeface="Georgia" panose="02040502050405020303" pitchFamily="18" charset="0"/>
              </a:rPr>
              <a:t>Parents/teachers’</a:t>
            </a:r>
            <a:r>
              <a:rPr lang="en-US" sz="2400" spc="-94" dirty="0">
                <a:latin typeface="Georgia" panose="02040502050405020303" pitchFamily="18" charset="0"/>
              </a:rPr>
              <a:t> </a:t>
            </a:r>
            <a:r>
              <a:rPr lang="en-US" sz="2400" spc="-78" dirty="0">
                <a:latin typeface="Georgia" panose="02040502050405020303" pitchFamily="18" charset="0"/>
              </a:rPr>
              <a:t>actions,</a:t>
            </a:r>
            <a:r>
              <a:rPr lang="en-US" sz="2400" spc="-87" dirty="0">
                <a:latin typeface="Georgia" panose="02040502050405020303" pitchFamily="18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</a:rPr>
              <a:t>words,</a:t>
            </a:r>
            <a:r>
              <a:rPr lang="en-US" sz="2400" spc="-87" dirty="0">
                <a:latin typeface="Georgia" panose="02040502050405020303" pitchFamily="18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</a:rPr>
              <a:t>and </a:t>
            </a:r>
            <a:r>
              <a:rPr lang="en-US" sz="2400" spc="-78" dirty="0">
                <a:latin typeface="Georgia" panose="02040502050405020303" pitchFamily="18" charset="0"/>
              </a:rPr>
              <a:t>demeanor.</a:t>
            </a:r>
            <a:endParaRPr lang="en-US" sz="24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88" dirty="0">
                <a:latin typeface="Georgia" panose="02040502050405020303" pitchFamily="18" charset="0"/>
              </a:rPr>
              <a:t>H</a:t>
            </a:r>
            <a:r>
              <a:rPr lang="en-US" sz="2400" spc="-62" dirty="0">
                <a:latin typeface="Georgia" panose="02040502050405020303" pitchFamily="18" charset="0"/>
              </a:rPr>
              <a:t>o</a:t>
            </a:r>
            <a:r>
              <a:rPr lang="en-US" sz="2400" spc="-16" dirty="0">
                <a:latin typeface="Georgia" panose="02040502050405020303" pitchFamily="18" charset="0"/>
              </a:rPr>
              <a:t>w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</a:rPr>
              <a:t>the</a:t>
            </a:r>
            <a:r>
              <a:rPr lang="en-US" sz="2400" spc="-94" dirty="0">
                <a:latin typeface="Georgia" panose="02040502050405020303" pitchFamily="18" charset="0"/>
              </a:rPr>
              <a:t>y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55" dirty="0">
                <a:latin typeface="Georgia" panose="02040502050405020303" pitchFamily="18" charset="0"/>
              </a:rPr>
              <a:t>t</a:t>
            </a:r>
            <a:r>
              <a:rPr lang="en-US" sz="2400" spc="62" dirty="0">
                <a:latin typeface="Georgia" panose="02040502050405020303" pitchFamily="18" charset="0"/>
              </a:rPr>
              <a:t>r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149" dirty="0">
                <a:latin typeface="Georgia" panose="02040502050405020303" pitchFamily="18" charset="0"/>
              </a:rPr>
              <a:t>a</a:t>
            </a:r>
            <a:r>
              <a:rPr lang="en-US" sz="2400" spc="101" dirty="0">
                <a:latin typeface="Georgia" panose="02040502050405020303" pitchFamily="18" charset="0"/>
              </a:rPr>
              <a:t>t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</a:rPr>
              <a:t>o</a:t>
            </a:r>
            <a:r>
              <a:rPr lang="en-US" sz="2400" spc="-23" dirty="0">
                <a:latin typeface="Georgia" panose="02040502050405020303" pitchFamily="18" charset="0"/>
              </a:rPr>
              <a:t>the</a:t>
            </a:r>
            <a:r>
              <a:rPr lang="en-US" sz="2400" spc="23" dirty="0">
                <a:latin typeface="Georgia" panose="02040502050405020303" pitchFamily="18" charset="0"/>
              </a:rPr>
              <a:t>r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156" dirty="0">
                <a:latin typeface="Georgia" panose="02040502050405020303" pitchFamily="18" charset="0"/>
              </a:rPr>
              <a:t>a</a:t>
            </a:r>
            <a:r>
              <a:rPr lang="en-US" sz="2400" spc="-71" dirty="0">
                <a:latin typeface="Georgia" panose="02040502050405020303" pitchFamily="18" charset="0"/>
              </a:rPr>
              <a:t>n</a:t>
            </a:r>
            <a:r>
              <a:rPr lang="en-US" sz="2400" spc="-62" dirty="0">
                <a:latin typeface="Georgia" panose="02040502050405020303" pitchFamily="18" charset="0"/>
              </a:rPr>
              <a:t>d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62" dirty="0">
                <a:latin typeface="Georgia" panose="02040502050405020303" pitchFamily="18" charset="0"/>
              </a:rPr>
              <a:t>tr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149" dirty="0">
                <a:latin typeface="Georgia" panose="02040502050405020303" pitchFamily="18" charset="0"/>
              </a:rPr>
              <a:t>a</a:t>
            </a:r>
            <a:r>
              <a:rPr lang="en-US" sz="2400" spc="101" dirty="0">
                <a:latin typeface="Georgia" panose="02040502050405020303" pitchFamily="18" charset="0"/>
              </a:rPr>
              <a:t>t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</a:rPr>
              <a:t>th</a:t>
            </a:r>
            <a:r>
              <a:rPr lang="en-US" sz="2400" spc="-39" dirty="0">
                <a:latin typeface="Georgia" panose="02040502050405020303" pitchFamily="18" charset="0"/>
              </a:rPr>
              <a:t>e</a:t>
            </a:r>
            <a:r>
              <a:rPr lang="en-US" sz="2400" spc="-71" dirty="0">
                <a:latin typeface="Georgia" panose="02040502050405020303" pitchFamily="18" charset="0"/>
              </a:rPr>
              <a:t>m</a:t>
            </a:r>
            <a:r>
              <a:rPr lang="en-US" sz="2400" spc="-55" dirty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244" dirty="0">
                <a:latin typeface="Georgia" panose="02040502050405020303" pitchFamily="18" charset="0"/>
              </a:rPr>
              <a:t>T</a:t>
            </a:r>
            <a:r>
              <a:rPr lang="en-US" sz="2400" spc="-94" dirty="0">
                <a:latin typeface="Georgia" panose="02040502050405020303" pitchFamily="18" charset="0"/>
              </a:rPr>
              <a:t>h</a:t>
            </a:r>
            <a:r>
              <a:rPr lang="en-US" sz="2400" spc="-87" dirty="0">
                <a:latin typeface="Georgia" panose="02040502050405020303" pitchFamily="18" charset="0"/>
              </a:rPr>
              <a:t>e</a:t>
            </a:r>
            <a:r>
              <a:rPr lang="en-US" sz="2400" spc="7" dirty="0">
                <a:latin typeface="Georgia" panose="02040502050405020303" pitchFamily="18" charset="0"/>
              </a:rPr>
              <a:t>i</a:t>
            </a:r>
            <a:r>
              <a:rPr lang="en-US" sz="2400" spc="23" dirty="0">
                <a:latin typeface="Georgia" panose="02040502050405020303" pitchFamily="18" charset="0"/>
              </a:rPr>
              <a:t>r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</a:rPr>
              <a:t>a</a:t>
            </a:r>
            <a:r>
              <a:rPr lang="en-US" sz="2400" spc="71" dirty="0">
                <a:latin typeface="Georgia" panose="02040502050405020303" pitchFamily="18" charset="0"/>
              </a:rPr>
              <a:t>tti</a:t>
            </a:r>
            <a:r>
              <a:rPr lang="en-US" sz="2400" spc="-32" dirty="0">
                <a:latin typeface="Georgia" panose="02040502050405020303" pitchFamily="18" charset="0"/>
              </a:rPr>
              <a:t>tude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</a:rPr>
              <a:t>a</a:t>
            </a:r>
            <a:r>
              <a:rPr lang="en-US" sz="2400" spc="-71" dirty="0">
                <a:latin typeface="Georgia" panose="02040502050405020303" pitchFamily="18" charset="0"/>
              </a:rPr>
              <a:t>n</a:t>
            </a:r>
            <a:r>
              <a:rPr lang="en-US" sz="2400" spc="-62" dirty="0">
                <a:latin typeface="Georgia" panose="02040502050405020303" pitchFamily="18" charset="0"/>
              </a:rPr>
              <a:t>d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</a:rPr>
              <a:t>b</a:t>
            </a:r>
            <a:r>
              <a:rPr lang="en-US" sz="2400" spc="-87" dirty="0">
                <a:latin typeface="Georgia" panose="02040502050405020303" pitchFamily="18" charset="0"/>
              </a:rPr>
              <a:t>e</a:t>
            </a:r>
            <a:r>
              <a:rPr lang="en-US" sz="2400" spc="-110" dirty="0">
                <a:latin typeface="Georgia" panose="02040502050405020303" pitchFamily="18" charset="0"/>
              </a:rPr>
              <a:t>h</a:t>
            </a:r>
            <a:r>
              <a:rPr lang="en-US" sz="2400" spc="-101" dirty="0">
                <a:latin typeface="Georgia" panose="02040502050405020303" pitchFamily="18" charset="0"/>
              </a:rPr>
              <a:t>av</a:t>
            </a:r>
            <a:r>
              <a:rPr lang="en-US" sz="2400" spc="7" dirty="0">
                <a:latin typeface="Georgia" panose="02040502050405020303" pitchFamily="18" charset="0"/>
              </a:rPr>
              <a:t>i</a:t>
            </a:r>
            <a:r>
              <a:rPr lang="en-US" sz="2400" spc="-62" dirty="0">
                <a:latin typeface="Georgia" panose="02040502050405020303" pitchFamily="18" charset="0"/>
              </a:rPr>
              <a:t>o</a:t>
            </a:r>
            <a:r>
              <a:rPr lang="en-US" sz="2400" spc="23" dirty="0">
                <a:latin typeface="Georgia" panose="02040502050405020303" pitchFamily="18" charset="0"/>
              </a:rPr>
              <a:t>r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-55" dirty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2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88" dirty="0">
                <a:latin typeface="Georgia" panose="02040502050405020303" pitchFamily="18" charset="0"/>
              </a:rPr>
              <a:t>H</a:t>
            </a:r>
            <a:r>
              <a:rPr lang="en-US" sz="2400" spc="-62" dirty="0">
                <a:latin typeface="Georgia" panose="02040502050405020303" pitchFamily="18" charset="0"/>
              </a:rPr>
              <a:t>o</a:t>
            </a:r>
            <a:r>
              <a:rPr lang="en-US" sz="2400" spc="-16" dirty="0">
                <a:latin typeface="Georgia" panose="02040502050405020303" pitchFamily="18" charset="0"/>
              </a:rPr>
              <a:t>w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23" dirty="0">
                <a:latin typeface="Georgia" panose="02040502050405020303" pitchFamily="18" charset="0"/>
              </a:rPr>
              <a:t>to</a:t>
            </a:r>
            <a:r>
              <a:rPr lang="en-US" sz="2400" spc="-110" dirty="0">
                <a:latin typeface="Georgia" panose="02040502050405020303" pitchFamily="18" charset="0"/>
              </a:rPr>
              <a:t> h</a:t>
            </a:r>
            <a:r>
              <a:rPr lang="en-US" sz="2400" spc="-101" dirty="0">
                <a:latin typeface="Georgia" panose="02040502050405020303" pitchFamily="18" charset="0"/>
              </a:rPr>
              <a:t>a</a:t>
            </a:r>
            <a:r>
              <a:rPr lang="en-US" sz="2400" spc="-55" dirty="0">
                <a:latin typeface="Georgia" panose="02040502050405020303" pitchFamily="18" charset="0"/>
              </a:rPr>
              <a:t>n</a:t>
            </a:r>
            <a:r>
              <a:rPr lang="en-US" sz="2400" spc="-46" dirty="0">
                <a:latin typeface="Georgia" panose="02040502050405020303" pitchFamily="18" charset="0"/>
              </a:rPr>
              <a:t>d</a:t>
            </a:r>
            <a:r>
              <a:rPr lang="en-US" sz="2400" spc="-16" dirty="0">
                <a:latin typeface="Georgia" panose="02040502050405020303" pitchFamily="18" charset="0"/>
              </a:rPr>
              <a:t>l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46" dirty="0">
                <a:latin typeface="Georgia" panose="02040502050405020303" pitchFamily="18" charset="0"/>
              </a:rPr>
              <a:t>d</a:t>
            </a:r>
            <a:r>
              <a:rPr lang="en-US" sz="2400" spc="-16" dirty="0">
                <a:latin typeface="Georgia" panose="02040502050405020303" pitchFamily="18" charset="0"/>
              </a:rPr>
              <a:t>i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-149" dirty="0">
                <a:latin typeface="Georgia" panose="02040502050405020303" pitchFamily="18" charset="0"/>
              </a:rPr>
              <a:t>a</a:t>
            </a:r>
            <a:r>
              <a:rPr lang="en-US" sz="2400" spc="-71" dirty="0">
                <a:latin typeface="Georgia" panose="02040502050405020303" pitchFamily="18" charset="0"/>
              </a:rPr>
              <a:t>ppo</a:t>
            </a:r>
            <a:r>
              <a:rPr lang="en-US" sz="2400" spc="7" dirty="0">
                <a:latin typeface="Georgia" panose="02040502050405020303" pitchFamily="18" charset="0"/>
              </a:rPr>
              <a:t>i</a:t>
            </a:r>
            <a:r>
              <a:rPr lang="en-US" sz="2400" spc="-16" dirty="0">
                <a:latin typeface="Georgia" panose="02040502050405020303" pitchFamily="18" charset="0"/>
              </a:rPr>
              <a:t>nt</a:t>
            </a:r>
            <a:r>
              <a:rPr lang="en-US" sz="2400" spc="-7" dirty="0">
                <a:latin typeface="Georgia" panose="02040502050405020303" pitchFamily="18" charset="0"/>
              </a:rPr>
              <a:t>m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62" dirty="0">
                <a:latin typeface="Georgia" panose="02040502050405020303" pitchFamily="18" charset="0"/>
              </a:rPr>
              <a:t>nts</a:t>
            </a:r>
            <a:r>
              <a:rPr lang="en-US" sz="2400" spc="-55" dirty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46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55" dirty="0">
                <a:latin typeface="Georgia" panose="02040502050405020303" pitchFamily="18" charset="0"/>
              </a:rPr>
              <a:t>What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</a:rPr>
              <a:t>Christians</a:t>
            </a:r>
            <a:r>
              <a:rPr lang="en-US" sz="2400" spc="-110" dirty="0">
                <a:latin typeface="Georgia" panose="02040502050405020303" pitchFamily="18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</a:rPr>
              <a:t>do</a:t>
            </a:r>
            <a:r>
              <a:rPr lang="en-US" sz="2400" spc="-110" dirty="0">
                <a:latin typeface="Georgia" panose="02040502050405020303" pitchFamily="18" charset="0"/>
              </a:rPr>
              <a:t> </a:t>
            </a:r>
            <a:r>
              <a:rPr lang="en-US" sz="2400" spc="-62" dirty="0">
                <a:latin typeface="Georgia" panose="02040502050405020303" pitchFamily="18" charset="0"/>
              </a:rPr>
              <a:t>when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39" dirty="0">
                <a:latin typeface="Georgia" panose="02040502050405020303" pitchFamily="18" charset="0"/>
              </a:rPr>
              <a:t>they</a:t>
            </a:r>
            <a:r>
              <a:rPr lang="en-US" sz="2400" spc="-101" dirty="0">
                <a:latin typeface="Georgia" panose="02040502050405020303" pitchFamily="18" charset="0"/>
              </a:rPr>
              <a:t> make</a:t>
            </a:r>
            <a:r>
              <a:rPr lang="en-US" sz="2400" spc="-110" dirty="0">
                <a:latin typeface="Georgia" panose="02040502050405020303" pitchFamily="18" charset="0"/>
              </a:rPr>
              <a:t> </a:t>
            </a:r>
            <a:r>
              <a:rPr lang="en-US" sz="2400" spc="-94" dirty="0">
                <a:latin typeface="Georgia" panose="02040502050405020303" pitchFamily="18" charset="0"/>
              </a:rPr>
              <a:t>mistakes—forgiveness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</a:rPr>
              <a:t>in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78" dirty="0">
                <a:latin typeface="Georgia" panose="02040502050405020303" pitchFamily="18" charset="0"/>
              </a:rPr>
              <a:t>Christ.</a:t>
            </a:r>
            <a:endParaRPr lang="en-US" sz="2400" dirty="0">
              <a:latin typeface="Georgia" panose="02040502050405020303" pitchFamily="18" charset="0"/>
            </a:endParaRPr>
          </a:p>
          <a:p>
            <a:pPr marL="1185412" indent="-228600" defTabSz="914400">
              <a:lnSpc>
                <a:spcPct val="90000"/>
              </a:lnSpc>
              <a:spcBef>
                <a:spcPts val="39"/>
              </a:spcBef>
              <a:buFont typeface="Arial" panose="020B0604020202020204" pitchFamily="34" charset="0"/>
              <a:buChar char="•"/>
              <a:tabLst>
                <a:tab pos="1184415" algn="l"/>
                <a:tab pos="1185412" algn="l"/>
              </a:tabLst>
            </a:pPr>
            <a:r>
              <a:rPr lang="en-US" sz="2400" spc="-188" dirty="0">
                <a:latin typeface="Georgia" panose="02040502050405020303" pitchFamily="18" charset="0"/>
              </a:rPr>
              <a:t>H</a:t>
            </a:r>
            <a:r>
              <a:rPr lang="en-US" sz="2400" spc="-62" dirty="0">
                <a:latin typeface="Georgia" panose="02040502050405020303" pitchFamily="18" charset="0"/>
              </a:rPr>
              <a:t>o</a:t>
            </a:r>
            <a:r>
              <a:rPr lang="en-US" sz="2400" spc="-16" dirty="0">
                <a:latin typeface="Georgia" panose="02040502050405020303" pitchFamily="18" charset="0"/>
              </a:rPr>
              <a:t>w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90" dirty="0">
                <a:latin typeface="Georgia" panose="02040502050405020303" pitchFamily="18" charset="0"/>
              </a:rPr>
              <a:t>G</a:t>
            </a:r>
            <a:r>
              <a:rPr lang="en-US" sz="2400" spc="-62" dirty="0">
                <a:latin typeface="Georgia" panose="02040502050405020303" pitchFamily="18" charset="0"/>
              </a:rPr>
              <a:t>od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7" dirty="0">
                <a:latin typeface="Georgia" panose="02040502050405020303" pitchFamily="18" charset="0"/>
              </a:rPr>
              <a:t>i</a:t>
            </a:r>
            <a:r>
              <a:rPr lang="en-US" sz="2400" spc="-212" dirty="0">
                <a:latin typeface="Georgia" panose="02040502050405020303" pitchFamily="18" charset="0"/>
              </a:rPr>
              <a:t>s</a:t>
            </a:r>
            <a:r>
              <a:rPr lang="en-US" sz="2400" spc="-94" dirty="0">
                <a:latin typeface="Georgia" panose="02040502050405020303" pitchFamily="18" charset="0"/>
              </a:rPr>
              <a:t> </a:t>
            </a:r>
            <a:r>
              <a:rPr lang="en-US" sz="2400" spc="-149" dirty="0">
                <a:latin typeface="Georgia" panose="02040502050405020303" pitchFamily="18" charset="0"/>
              </a:rPr>
              <a:t>a</a:t>
            </a:r>
            <a:r>
              <a:rPr lang="en-US" sz="2400" spc="101" dirty="0">
                <a:latin typeface="Georgia" panose="02040502050405020303" pitchFamily="18" charset="0"/>
              </a:rPr>
              <a:t>t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39" dirty="0">
                <a:latin typeface="Georgia" panose="02040502050405020303" pitchFamily="18" charset="0"/>
              </a:rPr>
              <a:t>wo</a:t>
            </a:r>
            <a:r>
              <a:rPr lang="en-US" sz="2400" spc="23" dirty="0">
                <a:latin typeface="Georgia" panose="02040502050405020303" pitchFamily="18" charset="0"/>
              </a:rPr>
              <a:t>r</a:t>
            </a:r>
            <a:r>
              <a:rPr lang="en-US" sz="2400" spc="-87" dirty="0">
                <a:latin typeface="Georgia" panose="02040502050405020303" pitchFamily="18" charset="0"/>
              </a:rPr>
              <a:t>k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7" dirty="0">
                <a:latin typeface="Georgia" panose="02040502050405020303" pitchFamily="18" charset="0"/>
              </a:rPr>
              <a:t>i</a:t>
            </a:r>
            <a:r>
              <a:rPr lang="en-US" sz="2400" spc="-62" dirty="0">
                <a:latin typeface="Georgia" panose="02040502050405020303" pitchFamily="18" charset="0"/>
              </a:rPr>
              <a:t>n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-23" dirty="0">
                <a:latin typeface="Georgia" panose="02040502050405020303" pitchFamily="18" charset="0"/>
              </a:rPr>
              <a:t>the</a:t>
            </a:r>
            <a:r>
              <a:rPr lang="en-US" sz="2400" spc="7" dirty="0">
                <a:latin typeface="Georgia" panose="02040502050405020303" pitchFamily="18" charset="0"/>
              </a:rPr>
              <a:t>i</a:t>
            </a:r>
            <a:r>
              <a:rPr lang="en-US" sz="2400" spc="23" dirty="0">
                <a:latin typeface="Georgia" panose="02040502050405020303" pitchFamily="18" charset="0"/>
              </a:rPr>
              <a:t>r</a:t>
            </a:r>
            <a:r>
              <a:rPr lang="en-US" sz="2400" spc="-101" dirty="0">
                <a:latin typeface="Georgia" panose="02040502050405020303" pitchFamily="18" charset="0"/>
              </a:rPr>
              <a:t> </a:t>
            </a:r>
            <a:r>
              <a:rPr lang="en-US" sz="2400" spc="7" dirty="0">
                <a:latin typeface="Georgia" panose="02040502050405020303" pitchFamily="18" charset="0"/>
              </a:rPr>
              <a:t>li</a:t>
            </a:r>
            <a:r>
              <a:rPr lang="en-US" sz="2400" spc="-101" dirty="0">
                <a:latin typeface="Georgia" panose="02040502050405020303" pitchFamily="18" charset="0"/>
              </a:rPr>
              <a:t>v</a:t>
            </a:r>
            <a:r>
              <a:rPr lang="en-US" sz="2400" spc="-117" dirty="0">
                <a:latin typeface="Georgia" panose="02040502050405020303" pitchFamily="18" charset="0"/>
              </a:rPr>
              <a:t>e</a:t>
            </a:r>
            <a:r>
              <a:rPr lang="en-US" sz="2400" spc="-220" dirty="0">
                <a:latin typeface="Georgia" panose="02040502050405020303" pitchFamily="18" charset="0"/>
              </a:rPr>
              <a:t>s</a:t>
            </a:r>
            <a:r>
              <a:rPr lang="en-US" sz="2400" spc="-55" dirty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spc="-94" dirty="0"/>
              <a:pPr marL="59768">
                <a:lnSpc>
                  <a:spcPts val="1796"/>
                </a:lnSpc>
                <a:spcAft>
                  <a:spcPts val="600"/>
                </a:spcAft>
              </a:pPr>
              <a:t>8</a:t>
            </a:fld>
            <a:endParaRPr lang="en-US" spc="-94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9144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77D7B52F-A23D-FA41-896A-D1A031FB5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/>
          <a:stretch/>
        </p:blipFill>
        <p:spPr>
          <a:xfrm>
            <a:off x="20" y="10"/>
            <a:ext cx="6024134" cy="9143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object 2"/>
          <p:cNvSpPr txBox="1"/>
          <p:nvPr/>
        </p:nvSpPr>
        <p:spPr>
          <a:xfrm>
            <a:off x="6324600" y="1600200"/>
            <a:ext cx="5474803" cy="685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-188" dirty="0"/>
              <a:t>D</a:t>
            </a:r>
            <a:r>
              <a:rPr lang="en-US" sz="2800" b="1" spc="-71" dirty="0"/>
              <a:t>wi</a:t>
            </a:r>
            <a:r>
              <a:rPr lang="en-US" sz="2800" b="1" spc="-260" dirty="0"/>
              <a:t>g</a:t>
            </a:r>
            <a:r>
              <a:rPr lang="en-US" sz="2800" b="1" spc="-87" dirty="0"/>
              <a:t>h</a:t>
            </a:r>
            <a:r>
              <a:rPr lang="en-US" sz="2800" b="1" spc="-46" dirty="0"/>
              <a:t>t</a:t>
            </a:r>
            <a:r>
              <a:rPr lang="en-US" sz="2800" b="1" spc="-101" dirty="0"/>
              <a:t> </a:t>
            </a:r>
            <a:r>
              <a:rPr lang="en-US" sz="2800" b="1" spc="71" dirty="0"/>
              <a:t>M</a:t>
            </a:r>
            <a:r>
              <a:rPr lang="en-US" sz="2800" b="1" spc="-140" dirty="0"/>
              <a:t>oo</a:t>
            </a:r>
            <a:r>
              <a:rPr lang="en-US" sz="2800" b="1" spc="-156" dirty="0"/>
              <a:t>dy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37147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lang="en-US" sz="2800" spc="-39" dirty="0"/>
              <a:t>“Where</a:t>
            </a:r>
            <a:r>
              <a:rPr lang="en-US" sz="2800" spc="-101" dirty="0"/>
              <a:t> </a:t>
            </a:r>
            <a:r>
              <a:rPr lang="en-US" sz="2800" spc="-87" dirty="0"/>
              <a:t>one</a:t>
            </a:r>
            <a:r>
              <a:rPr lang="en-US" sz="2800" spc="-94" dirty="0"/>
              <a:t> </a:t>
            </a:r>
            <a:r>
              <a:rPr lang="en-US" sz="2800" spc="-101" dirty="0"/>
              <a:t>reads</a:t>
            </a:r>
            <a:r>
              <a:rPr lang="en-US" sz="2800" spc="-110" dirty="0"/>
              <a:t> </a:t>
            </a:r>
            <a:r>
              <a:rPr lang="en-US" sz="2800" spc="-23" dirty="0"/>
              <a:t>the</a:t>
            </a:r>
            <a:r>
              <a:rPr lang="en-US" sz="2800" spc="-94" dirty="0"/>
              <a:t> </a:t>
            </a:r>
            <a:r>
              <a:rPr lang="en-US" sz="2800" spc="-78" dirty="0"/>
              <a:t>Bible,</a:t>
            </a:r>
            <a:r>
              <a:rPr lang="en-US" sz="2800" spc="-94" dirty="0"/>
              <a:t> </a:t>
            </a:r>
            <a:r>
              <a:rPr lang="en-US" sz="2800" spc="-149" dirty="0"/>
              <a:t>a</a:t>
            </a:r>
            <a:r>
              <a:rPr lang="en-US" sz="2800" spc="-101" dirty="0"/>
              <a:t> </a:t>
            </a:r>
            <a:r>
              <a:rPr lang="en-US" sz="2800" spc="-62" dirty="0"/>
              <a:t>hundred</a:t>
            </a:r>
            <a:r>
              <a:rPr lang="en-US" sz="2800" spc="-94" dirty="0"/>
              <a:t> </a:t>
            </a:r>
            <a:r>
              <a:rPr lang="en-US" sz="2800" spc="-78" dirty="0"/>
              <a:t>read</a:t>
            </a:r>
            <a:r>
              <a:rPr lang="en-US" sz="2800" spc="-94" dirty="0"/>
              <a:t> </a:t>
            </a:r>
            <a:r>
              <a:rPr lang="en-US" sz="2800" spc="-71" dirty="0"/>
              <a:t>you</a:t>
            </a:r>
            <a:r>
              <a:rPr lang="en-US" sz="2800" spc="-110" dirty="0"/>
              <a:t> </a:t>
            </a:r>
            <a:r>
              <a:rPr lang="en-US" sz="2800" spc="-94" dirty="0"/>
              <a:t>and </a:t>
            </a:r>
            <a:r>
              <a:rPr lang="en-US" sz="2800" spc="-23" dirty="0"/>
              <a:t>me.”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Bef>
                <a:spcPts val="71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9922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lang="en-US" sz="2800" b="1" spc="-228" dirty="0"/>
              <a:t>T</a:t>
            </a:r>
            <a:r>
              <a:rPr lang="en-US" sz="2800" b="1" spc="-101" dirty="0"/>
              <a:t>e</a:t>
            </a:r>
            <a:r>
              <a:rPr lang="en-US" sz="2800" b="1" spc="-299" dirty="0"/>
              <a:t>s</a:t>
            </a:r>
            <a:r>
              <a:rPr lang="en-US" sz="2800" b="1" spc="-32" dirty="0"/>
              <a:t>ti</a:t>
            </a:r>
            <a:r>
              <a:rPr lang="en-US" sz="2800" b="1" spc="-149" dirty="0"/>
              <a:t>m</a:t>
            </a:r>
            <a:r>
              <a:rPr lang="en-US" sz="2800" b="1" spc="-140" dirty="0"/>
              <a:t>o</a:t>
            </a:r>
            <a:r>
              <a:rPr lang="en-US" sz="2800" b="1" spc="-110" dirty="0"/>
              <a:t>ni</a:t>
            </a:r>
            <a:r>
              <a:rPr lang="en-US" sz="2800" b="1" spc="-101" dirty="0"/>
              <a:t>e</a:t>
            </a:r>
            <a:r>
              <a:rPr lang="en-US" sz="2800" b="1" spc="-306" dirty="0"/>
              <a:t>s</a:t>
            </a:r>
            <a:r>
              <a:rPr lang="en-US" sz="2800" b="1" spc="-39" dirty="0"/>
              <a:t>,</a:t>
            </a:r>
            <a:r>
              <a:rPr lang="en-US" sz="2800" b="1" spc="-101" dirty="0"/>
              <a:t> </a:t>
            </a:r>
            <a:r>
              <a:rPr lang="en-US" sz="2800" b="1" spc="-156" dirty="0"/>
              <a:t>v</a:t>
            </a:r>
            <a:r>
              <a:rPr lang="en-US" sz="2800" b="1" spc="-140" dirty="0"/>
              <a:t>o</a:t>
            </a:r>
            <a:r>
              <a:rPr lang="en-US" sz="2800" b="1" spc="-71" dirty="0"/>
              <a:t>l</a:t>
            </a:r>
            <a:r>
              <a:rPr lang="en-US" sz="2800" b="1" spc="-23" dirty="0"/>
              <a:t>.</a:t>
            </a:r>
            <a:r>
              <a:rPr lang="en-US" sz="2800" b="1" spc="-110" dirty="0"/>
              <a:t> </a:t>
            </a:r>
            <a:r>
              <a:rPr lang="en-US" sz="2800" b="1" spc="-101" dirty="0"/>
              <a:t>6</a:t>
            </a:r>
            <a:r>
              <a:rPr lang="en-US" sz="2800" b="1" spc="-46" dirty="0"/>
              <a:t>,</a:t>
            </a:r>
            <a:r>
              <a:rPr lang="en-US" sz="2800" b="1" spc="-101" dirty="0"/>
              <a:t> </a:t>
            </a:r>
            <a:r>
              <a:rPr lang="en-US" sz="2800" b="1" spc="-126" dirty="0"/>
              <a:t>p</a:t>
            </a:r>
            <a:r>
              <a:rPr lang="en-US" sz="2800" b="1" spc="-55" dirty="0"/>
              <a:t>.</a:t>
            </a:r>
            <a:r>
              <a:rPr lang="en-US" sz="2800" b="1" spc="-101" dirty="0"/>
              <a:t> </a:t>
            </a:r>
            <a:r>
              <a:rPr lang="en-US" sz="2800" b="1" spc="-94" dirty="0"/>
              <a:t>1</a:t>
            </a:r>
            <a:r>
              <a:rPr lang="en-US" sz="2800" b="1" spc="-101" dirty="0"/>
              <a:t>19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37147" marR="145436" indent="-228600" defTabSz="914400">
              <a:lnSpc>
                <a:spcPct val="900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lang="en-US" sz="2800" i="1" spc="-78" dirty="0"/>
              <a:t>"Parents are </a:t>
            </a:r>
            <a:r>
              <a:rPr lang="en-US" sz="2800" i="1" spc="-55" dirty="0"/>
              <a:t>giving </a:t>
            </a:r>
            <a:r>
              <a:rPr lang="en-US" sz="2800" i="1" spc="7" dirty="0"/>
              <a:t>to </a:t>
            </a:r>
            <a:r>
              <a:rPr lang="en-US" sz="2800" i="1" spc="-23" dirty="0"/>
              <a:t>their </a:t>
            </a:r>
            <a:r>
              <a:rPr lang="en-US" sz="2800" i="1" spc="-71" dirty="0"/>
              <a:t>children </a:t>
            </a:r>
            <a:r>
              <a:rPr lang="en-US" sz="2800" i="1" spc="-87" dirty="0"/>
              <a:t>an </a:t>
            </a:r>
            <a:r>
              <a:rPr lang="en-US" sz="2800" i="1" spc="-126" dirty="0"/>
              <a:t>example </a:t>
            </a:r>
            <a:r>
              <a:rPr lang="en-US" sz="2800" i="1" spc="-46" dirty="0"/>
              <a:t>either </a:t>
            </a:r>
            <a:r>
              <a:rPr lang="en-US" sz="2800" i="1" spc="-16" dirty="0"/>
              <a:t>of </a:t>
            </a:r>
            <a:r>
              <a:rPr lang="en-US" sz="2800" i="1" spc="-110" dirty="0"/>
              <a:t>obedience </a:t>
            </a:r>
            <a:r>
              <a:rPr lang="en-US" sz="2800" i="1" spc="-32" dirty="0"/>
              <a:t>or </a:t>
            </a:r>
            <a:r>
              <a:rPr lang="en-US" sz="2800" i="1" spc="-23" dirty="0"/>
              <a:t>of </a:t>
            </a:r>
            <a:r>
              <a:rPr lang="en-US" sz="2800" i="1" spc="-78" dirty="0"/>
              <a:t>transgression. </a:t>
            </a:r>
            <a:r>
              <a:rPr lang="en-US" sz="2800" i="1" spc="-501" dirty="0"/>
              <a:t> </a:t>
            </a:r>
            <a:r>
              <a:rPr lang="en-US" sz="2800" i="1" spc="-172" dirty="0"/>
              <a:t>By</a:t>
            </a:r>
            <a:r>
              <a:rPr lang="en-US" sz="2800" i="1" spc="-101" dirty="0"/>
              <a:t> </a:t>
            </a:r>
            <a:r>
              <a:rPr lang="en-US" sz="2800" i="1" spc="-23" dirty="0"/>
              <a:t>their</a:t>
            </a:r>
            <a:r>
              <a:rPr lang="en-US" sz="2800" i="1" spc="-87" dirty="0"/>
              <a:t> </a:t>
            </a:r>
            <a:r>
              <a:rPr lang="en-US" sz="2800" i="1" spc="-133" dirty="0"/>
              <a:t>example</a:t>
            </a:r>
            <a:r>
              <a:rPr lang="en-US" sz="2800" i="1" spc="-87" dirty="0"/>
              <a:t> and </a:t>
            </a:r>
            <a:r>
              <a:rPr lang="en-US" sz="2800" i="1" spc="-71" dirty="0"/>
              <a:t>teaching,</a:t>
            </a:r>
            <a:r>
              <a:rPr lang="en-US" sz="2800" i="1" spc="-87" dirty="0"/>
              <a:t> </a:t>
            </a:r>
            <a:r>
              <a:rPr lang="en-US" sz="2800" i="1" spc="-46" dirty="0"/>
              <a:t>the</a:t>
            </a:r>
            <a:r>
              <a:rPr lang="en-US" sz="2800" i="1" spc="-94" dirty="0"/>
              <a:t> </a:t>
            </a:r>
            <a:r>
              <a:rPr lang="en-US" sz="2800" i="1" spc="-46" dirty="0"/>
              <a:t>eternal</a:t>
            </a:r>
            <a:r>
              <a:rPr lang="en-US" sz="2800" i="1" spc="-87" dirty="0"/>
              <a:t> </a:t>
            </a:r>
            <a:r>
              <a:rPr lang="en-US" sz="2800" i="1" spc="-78" dirty="0"/>
              <a:t>destiny</a:t>
            </a:r>
            <a:r>
              <a:rPr lang="en-US" sz="2800" i="1" spc="-94" dirty="0"/>
              <a:t> </a:t>
            </a:r>
            <a:r>
              <a:rPr lang="en-US" sz="2800" i="1" spc="-16" dirty="0"/>
              <a:t>of</a:t>
            </a:r>
            <a:r>
              <a:rPr lang="en-US" sz="2800" i="1" spc="-87" dirty="0"/>
              <a:t> </a:t>
            </a:r>
            <a:r>
              <a:rPr lang="en-US" sz="2800" i="1" spc="-23" dirty="0"/>
              <a:t>their</a:t>
            </a:r>
            <a:r>
              <a:rPr lang="en-US" sz="2800" i="1" spc="-87" dirty="0"/>
              <a:t> </a:t>
            </a:r>
            <a:r>
              <a:rPr lang="en-US" sz="2800" i="1" spc="-110" dirty="0"/>
              <a:t>households</a:t>
            </a:r>
            <a:r>
              <a:rPr lang="en-US" sz="2800" i="1" spc="-87" dirty="0"/>
              <a:t> </a:t>
            </a:r>
            <a:r>
              <a:rPr lang="en-US" sz="2800" i="1" dirty="0"/>
              <a:t>will</a:t>
            </a:r>
            <a:r>
              <a:rPr lang="en-US" sz="2800" i="1" spc="-94" dirty="0"/>
              <a:t> </a:t>
            </a:r>
            <a:r>
              <a:rPr lang="en-US" sz="2800" i="1" spc="-39" dirty="0"/>
              <a:t>in</a:t>
            </a:r>
            <a:r>
              <a:rPr lang="en-US" sz="2800" i="1" spc="-87" dirty="0"/>
              <a:t> </a:t>
            </a:r>
            <a:r>
              <a:rPr lang="en-US" sz="2800" i="1" spc="-71" dirty="0"/>
              <a:t>most</a:t>
            </a:r>
            <a:r>
              <a:rPr lang="en-US" sz="2800" i="1" spc="-87" dirty="0"/>
              <a:t> </a:t>
            </a:r>
            <a:r>
              <a:rPr lang="en-US" sz="2800" i="1" spc="-165" dirty="0"/>
              <a:t>cases </a:t>
            </a:r>
            <a:r>
              <a:rPr lang="en-US" sz="2800" i="1" spc="-501" dirty="0"/>
              <a:t> </a:t>
            </a:r>
            <a:r>
              <a:rPr lang="en-US" sz="2800" i="1" spc="-117" dirty="0"/>
              <a:t>be</a:t>
            </a:r>
            <a:r>
              <a:rPr lang="en-US" sz="2800" i="1" spc="-101" dirty="0"/>
              <a:t> </a:t>
            </a:r>
            <a:r>
              <a:rPr lang="en-US" sz="2800" i="1" spc="-94" dirty="0"/>
              <a:t>decided.</a:t>
            </a:r>
            <a:r>
              <a:rPr lang="en-US" sz="2800" i="1" spc="-101" dirty="0"/>
              <a:t> </a:t>
            </a:r>
            <a:r>
              <a:rPr lang="en-US" sz="2800" i="1" spc="-71" dirty="0"/>
              <a:t>In</a:t>
            </a:r>
            <a:r>
              <a:rPr lang="en-US" sz="2800" i="1" spc="-94" dirty="0"/>
              <a:t> </a:t>
            </a:r>
            <a:r>
              <a:rPr lang="en-US" sz="2800" i="1" spc="-46" dirty="0"/>
              <a:t>the</a:t>
            </a:r>
            <a:r>
              <a:rPr lang="en-US" sz="2800" i="1" spc="-94" dirty="0"/>
              <a:t> </a:t>
            </a:r>
            <a:r>
              <a:rPr lang="en-US" sz="2800" i="1" spc="-32" dirty="0"/>
              <a:t>future</a:t>
            </a:r>
            <a:r>
              <a:rPr lang="en-US" sz="2800" i="1" spc="-94" dirty="0"/>
              <a:t> </a:t>
            </a:r>
            <a:r>
              <a:rPr lang="en-US" sz="2800" i="1" spc="-23" dirty="0"/>
              <a:t>life</a:t>
            </a:r>
            <a:r>
              <a:rPr lang="en-US" sz="2800" i="1" spc="-94" dirty="0"/>
              <a:t> of </a:t>
            </a:r>
            <a:r>
              <a:rPr lang="en-US" sz="2800" i="1" spc="-46" dirty="0"/>
              <a:t>the</a:t>
            </a:r>
            <a:r>
              <a:rPr lang="en-US" sz="2800" i="1" spc="-87" dirty="0"/>
              <a:t> </a:t>
            </a:r>
            <a:r>
              <a:rPr lang="en-US" sz="2800" i="1" spc="-71" dirty="0"/>
              <a:t>children</a:t>
            </a:r>
            <a:r>
              <a:rPr lang="en-US" sz="2800" i="1" spc="-94" dirty="0"/>
              <a:t> </a:t>
            </a:r>
            <a:r>
              <a:rPr lang="en-US" sz="2800" i="1" dirty="0"/>
              <a:t>will</a:t>
            </a:r>
            <a:r>
              <a:rPr lang="en-US" sz="2800" i="1" spc="-94" dirty="0"/>
              <a:t> </a:t>
            </a:r>
            <a:r>
              <a:rPr lang="en-US" sz="2800" i="1" spc="-117" dirty="0"/>
              <a:t>be</a:t>
            </a:r>
            <a:r>
              <a:rPr lang="en-US" sz="2800" i="1" spc="-94" dirty="0"/>
              <a:t> </a:t>
            </a:r>
            <a:r>
              <a:rPr lang="en-US" sz="2800" i="1" spc="-23" dirty="0"/>
              <a:t>what</a:t>
            </a:r>
            <a:r>
              <a:rPr lang="en-US" sz="2800" i="1" spc="-94" dirty="0"/>
              <a:t> </a:t>
            </a:r>
            <a:r>
              <a:rPr lang="en-US" sz="2800" i="1" spc="-23" dirty="0"/>
              <a:t>their</a:t>
            </a:r>
            <a:r>
              <a:rPr lang="en-US" sz="2800" i="1" spc="-94" dirty="0"/>
              <a:t> </a:t>
            </a:r>
            <a:r>
              <a:rPr lang="en-US" sz="2800" i="1" spc="-71" dirty="0"/>
              <a:t>parents</a:t>
            </a:r>
            <a:r>
              <a:rPr lang="en-US" sz="2800" i="1" spc="-94" dirty="0"/>
              <a:t> </a:t>
            </a:r>
            <a:r>
              <a:rPr lang="en-US" sz="2800" i="1" spc="-110" dirty="0"/>
              <a:t>have</a:t>
            </a:r>
            <a:r>
              <a:rPr lang="en-US" sz="2800" i="1" spc="-101" dirty="0"/>
              <a:t> made</a:t>
            </a:r>
            <a:r>
              <a:rPr lang="en-US" sz="2800" i="1" spc="-94" dirty="0"/>
              <a:t> </a:t>
            </a:r>
            <a:r>
              <a:rPr lang="en-US" sz="2800" i="1" spc="-32" dirty="0"/>
              <a:t>them."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Bef>
                <a:spcPts val="78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9922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341222" y="9909620"/>
            <a:ext cx="2214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68">
              <a:lnSpc>
                <a:spcPts val="1796"/>
              </a:lnSpc>
              <a:spcAft>
                <a:spcPts val="600"/>
              </a:spcAft>
            </a:pPr>
            <a:fld id="{81D60167-4931-47E6-BA6A-407CBD079E47}" type="slidenum">
              <a:rPr spc="-94" dirty="0"/>
              <a:pPr marL="59768">
                <a:lnSpc>
                  <a:spcPts val="1796"/>
                </a:lnSpc>
                <a:spcAft>
                  <a:spcPts val="600"/>
                </a:spcAft>
              </a:pPr>
              <a:t>9</a:t>
            </a:fld>
            <a:endParaRPr lang="en-US" spc="-94"/>
          </a:p>
        </p:txBody>
      </p:sp>
      <p:sp>
        <p:nvSpPr>
          <p:cNvPr id="3" name="object 3"/>
          <p:cNvSpPr txBox="1"/>
          <p:nvPr/>
        </p:nvSpPr>
        <p:spPr>
          <a:xfrm>
            <a:off x="2131609" y="9475496"/>
            <a:ext cx="123513" cy="309876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2">
              <a:spcBef>
                <a:spcPts val="156"/>
              </a:spcBef>
            </a:pPr>
            <a:r>
              <a:rPr sz="1883" spc="-7" dirty="0">
                <a:latin typeface="Times New Roman"/>
                <a:cs typeface="Times New Roman"/>
              </a:rPr>
              <a:t>•</a:t>
            </a:r>
            <a:endParaRPr sz="188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1609" y="10059994"/>
            <a:ext cx="123513" cy="309876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9922">
              <a:spcBef>
                <a:spcPts val="156"/>
              </a:spcBef>
            </a:pPr>
            <a:r>
              <a:rPr sz="1883" spc="-7" dirty="0">
                <a:latin typeface="Times New Roman"/>
                <a:cs typeface="Times New Roman"/>
              </a:rPr>
              <a:t>•</a:t>
            </a:r>
            <a:endParaRPr sz="188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128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1117</Words>
  <Application>Microsoft Macintosh PowerPoint</Application>
  <PresentationFormat>Custom</PresentationFormat>
  <Paragraphs>183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Bangla MN</vt:lpstr>
      <vt:lpstr>Calibri</vt:lpstr>
      <vt:lpstr>Georgia</vt:lpstr>
      <vt:lpstr>Times New Roman</vt:lpstr>
      <vt:lpstr>Office Theme</vt:lpstr>
      <vt:lpstr>Growing Christian Values in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Christian Values in Children</dc:title>
  <dc:creator>KohL</dc:creator>
  <cp:lastModifiedBy>Linda Ambrose</cp:lastModifiedBy>
  <cp:revision>9</cp:revision>
  <dcterms:created xsi:type="dcterms:W3CDTF">2021-06-16T16:17:22Z</dcterms:created>
  <dcterms:modified xsi:type="dcterms:W3CDTF">2021-06-18T20:29:42Z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2011-05-08T00:00:00Z</vt:filetime>
  </property>
  <property fmtid="{D5CDD505-2E9C-101B-9397-08002B2CF9AE}" pid="3" name="Creator">
    <vt:lpwstr>Acrobat PDFMaker 9.1 for Word</vt:lpwstr>
  </property>
  <property fmtid="{D5CDD505-2E9C-101B-9397-08002B2CF9AE}" pid="4" name="LastSaved">
    <vt:filetime>2021-06-16T00:00:00Z</vt:filetime>
  </property>
</Properties>
</file>