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4"/>
    <p:restoredTop sz="96237"/>
  </p:normalViewPr>
  <p:slideViewPr>
    <p:cSldViewPr snapToGrid="0" snapToObjects="1">
      <p:cViewPr varScale="1">
        <p:scale>
          <a:sx n="92" d="100"/>
          <a:sy n="92" d="100"/>
        </p:scale>
        <p:origin x="8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D2AA-4650-894B-934E-E6F14C67F66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CE774-34E8-FF49-9E22-BEB5B68B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0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More</a:t>
            </a:r>
            <a:r>
              <a:rPr lang="en-US" sz="1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Tips . . .</a:t>
            </a:r>
            <a:endParaRPr lang="en-US" sz="1200" b="1" dirty="0">
              <a:effectLst/>
              <a:latin typeface="Cooper Black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The acceptance of the child with special needs helps the child to be accepted by a group.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Get to know the child as a unique person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– </a:t>
            </a:r>
            <a:r>
              <a:rPr lang="en-US" dirty="0"/>
              <a:t>You will soon realize the</a:t>
            </a:r>
            <a:r>
              <a:rPr lang="en-US" baseline="0" dirty="0"/>
              <a:t> child is more like other children than different. Eye-level contact and a warm smile can communicate an open invitation to get acquainted.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Use age-appropriate language and activities.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Don’t do anything with the group that one child has no chance to do successfully.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7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Handling</a:t>
            </a:r>
            <a:r>
              <a:rPr lang="en-US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Physical Disabilities</a:t>
            </a:r>
          </a:p>
          <a:p>
            <a:pPr>
              <a:buFont typeface="Arial" pitchFamily="34" charset="0"/>
              <a:buNone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Older children may be self-conscious about talking or asking questions about a physical disability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Help them to be comfortable enough to break down barriers.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Encourage the child with a disability to become the expert by helping others understand.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Each child can experience God’s unconditional love through your faith in action.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3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Tips . . .</a:t>
            </a:r>
          </a:p>
          <a:p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 </a:t>
            </a:r>
            <a:r>
              <a: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Enlarge visuals and use sign language for some of the songs.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 Be aware of food allergies when serving snacks.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 Have someone demonstrate how a wheelchair works to educate children’s curiosity.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5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50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oper Black" pitchFamily="18" charset="0"/>
              </a:rPr>
              <a:t>Helping Kids Include Kids With Disabilities 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how-to manual for teachers of children offering tips and short plan sessions for helping groups of children understand and welcome a child with a disability.</a:t>
            </a:r>
            <a:endParaRPr lang="en-US" sz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2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Other</a:t>
            </a:r>
            <a:r>
              <a:rPr lang="en-US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Tips . . .</a:t>
            </a:r>
            <a:endParaRPr lang="en-US" b="1" dirty="0">
              <a:solidFill>
                <a:srgbClr val="FFFFFF"/>
              </a:solidFill>
              <a:effectLst/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Respect child’s need to develop independence; be patient and praise child’s best effort.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Talk to the whole group about how everyone can be loving and kind to the person with special needs. 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Keep communication open and honest between you and the child’s family.</a:t>
            </a:r>
          </a:p>
          <a:p>
            <a:pPr lvl="1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8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="1" dirty="0"/>
              <a:t>Learning Disabilities</a:t>
            </a:r>
          </a:p>
          <a:p>
            <a:pPr>
              <a:buFont typeface="Arial" pitchFamily="34" charset="0"/>
              <a:buNone/>
            </a:pPr>
            <a:endParaRPr lang="en-US" b="1" dirty="0"/>
          </a:p>
          <a:p>
            <a:pPr>
              <a:buFont typeface="Arial" pitchFamily="34" charset="0"/>
              <a:buNone/>
            </a:pPr>
            <a:r>
              <a:rPr lang="en-US" dirty="0"/>
              <a:t>Learning disabilities affect a person’s ability</a:t>
            </a:r>
            <a:r>
              <a:rPr lang="en-US" baseline="0" dirty="0"/>
              <a:t> to listen, think, speak, read, write, or do mathematical calculations.</a:t>
            </a:r>
          </a:p>
          <a:p>
            <a:pPr>
              <a:buFont typeface="Arial" pitchFamily="34" charset="0"/>
              <a:buNone/>
            </a:pPr>
            <a:r>
              <a:rPr lang="en-US" baseline="0" dirty="0"/>
              <a:t>Therefore, preschool and kindergarten children need lots of encouragement and praise so they can experience the joy of learning new basic skills.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Avoid putting an individual child in the spotlight.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Pair up children to help each other on task’s that may prove difficult to one of them alone.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Allow plenty of time for a child with learning disabilities to respond to a question, and provide visual prompts.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7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Learning</a:t>
            </a:r>
            <a:r>
              <a:rPr lang="en-US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Disabilities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Repeat directions or write them on a chalkboard.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Break tasks into smaller steps for older children.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Offer a choice of activities.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Provide help with tasks that require eye-hand coordination for younger children.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Introduce key points and repeat them at summary time.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8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="1" dirty="0"/>
              <a:t>Attention Disorders</a:t>
            </a:r>
          </a:p>
          <a:p>
            <a:pPr>
              <a:buFont typeface="Arial" pitchFamily="34" charset="0"/>
              <a:buNone/>
            </a:pPr>
            <a:endParaRPr lang="en-US" b="1" dirty="0"/>
          </a:p>
          <a:p>
            <a:pPr>
              <a:buFont typeface="Arial" pitchFamily="34" charset="0"/>
              <a:buNone/>
            </a:pPr>
            <a:r>
              <a:rPr lang="en-US" dirty="0"/>
              <a:t>The terms Attention Deficit Disorder</a:t>
            </a:r>
            <a:r>
              <a:rPr lang="en-US" baseline="0" dirty="0"/>
              <a:t> (ADD) or Attention Deficit Hyperactivity Disorder (ADHD) may be used to describe the child’s difficulty with staying on task.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Children with attention disorders may be hyperactive, easily distracted, or impulsive.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Things that benefit a child that has attention disorder are smaller classes, quieter classrooms, routines, limited distractions, peer helpers.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Establish regular patterns and routines.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="1" dirty="0"/>
              <a:t>Attention Disorders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Keep instructions and rules simple but remain firm about expectations.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Maintain eye contact with hyperactive children.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Keep a attitude positive to help other kids accept hyperactive  child too.</a:t>
            </a:r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5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Mental Impairments</a:t>
            </a:r>
          </a:p>
          <a:p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Mental impairments cause delays in most areas of development that includes development of intellectual and social skills.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Repetition of songs, memory work</a:t>
            </a:r>
            <a:r>
              <a:rPr lang="en-US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and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key points in stories will help the child learn and become part of the group.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Learn some of the basic signing language the child may also be learning.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4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Mental</a:t>
            </a:r>
            <a:r>
              <a:rPr lang="en-US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Impairments</a:t>
            </a:r>
            <a:endParaRPr lang="en-US" b="1" dirty="0">
              <a:solidFill>
                <a:srgbClr val="FFFFFF"/>
              </a:solidFill>
              <a:effectLst/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 child may benefit from a program that is designed especially for children with mental impairments.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There are websites such as Faith Alive Christian Resources that have information and sample curriculum materials. </a:t>
            </a:r>
            <a:endParaRPr lang="en-US" dirty="0"/>
          </a:p>
          <a:p>
            <a:pPr>
              <a:buFont typeface="Arial" pitchFamily="34" charset="0"/>
              <a:buNone/>
            </a:pPr>
            <a:r>
              <a:rPr lang="en-US" baseline="0" dirty="0"/>
              <a:t>   -- </a:t>
            </a:r>
            <a:r>
              <a:rPr lang="en-US" dirty="0"/>
              <a:t>The older elementary-age child may benefit more</a:t>
            </a:r>
            <a:r>
              <a:rPr lang="en-US" baseline="0" dirty="0"/>
              <a:t> from a program such as Friendship, which is designed especially for      </a:t>
            </a:r>
          </a:p>
          <a:p>
            <a:pPr>
              <a:buFont typeface="Arial" pitchFamily="34" charset="0"/>
              <a:buNone/>
            </a:pPr>
            <a:r>
              <a:rPr lang="en-US" baseline="0" dirty="0"/>
              <a:t>      children with mental impairments.</a:t>
            </a:r>
          </a:p>
          <a:p>
            <a:pPr>
              <a:buFont typeface="Arial" pitchFamily="34" charset="0"/>
              <a:buNone/>
            </a:pPr>
            <a:r>
              <a:rPr lang="en-US" baseline="0" dirty="0"/>
              <a:t>   -- click here to visit their website </a:t>
            </a:r>
            <a:r>
              <a:rPr lang="en-US" b="1" baseline="0" dirty="0"/>
              <a:t>www.faithaliveresources.org.</a:t>
            </a:r>
          </a:p>
          <a:p>
            <a:pPr>
              <a:buFont typeface="Arial" pitchFamily="34" charset="0"/>
              <a:buNone/>
            </a:pPr>
            <a:endParaRPr lang="en-US" b="1" baseline="0" dirty="0"/>
          </a:p>
          <a:p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5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="1" dirty="0"/>
              <a:t>Physical Disabilities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oper Black" pitchFamily="18" charset="0"/>
              </a:rPr>
              <a:t> A variety of conditions and diseases usually present at birth or as a result of injury.</a:t>
            </a:r>
          </a:p>
          <a:p>
            <a:pPr>
              <a:buFont typeface="Arial" pitchFamily="34" charset="0"/>
              <a:buChar char="•"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oper Black" pitchFamily="18" charset="0"/>
              </a:rPr>
              <a:t> It’s important to work with the family to understand specific needs.</a:t>
            </a:r>
          </a:p>
          <a:p>
            <a:pPr>
              <a:buFont typeface="Arial" pitchFamily="34" charset="0"/>
              <a:buChar char="•"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oper Black" pitchFamily="18" charset="0"/>
              </a:rPr>
              <a:t> Provide a safe physical environment and encouragement for the child to be independent.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3DD6-DB51-4C3A-8C92-4EA3195EF7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9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0038-D111-2649-8090-9A5FA9E39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43DA8-EB13-B34E-AD88-0F85706B4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CE7ED-FAAB-FC48-A94F-1E965102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BB896-6AD9-0D4C-B179-1C7EC10B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8E247-0AA9-8A4E-8156-80E9C727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AEC3-184C-0948-9513-0E29D8D5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21FEB-732A-EC4F-9C5A-60542E4A5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7726-AF34-1349-A900-B62E5C98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37373-991C-4F4B-889C-266B902D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6BF01-C9FF-A740-80B6-57AFBCED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8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78E87-BBA9-B742-A0AE-B97D4C44C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D4E62-8D52-464F-A3B4-9CA3F18F2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55F21-B6C1-9A46-BDD2-494F7479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E31F-4E39-F44A-A130-C24FC39C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F7AA2-A7DE-D449-ABE2-6E8F4CB9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3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48BB-099D-464C-8B56-D56CA174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A8959-77BE-4348-A441-B2D70F8C6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1DACD-6A31-E647-9B7E-495CC782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36DF1-E0A6-954A-8398-2452ED73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068D1-5C3A-1045-90A8-00B7DDDD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C734-8DAD-A849-AF16-3D826287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D435-CD7C-1049-8D77-830936F97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FFBB9-3B9B-8C45-9D56-E0700964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05F2-C8BE-6C44-BAF9-16A9EFF8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A87C6-0E1D-CC41-91B1-0ACD0FD9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ECC8-58B3-6B4A-A545-4FA5F673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9B85-0370-7C4A-8EE7-00A465B67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21BC3-320D-AB48-9AD4-9E04D9DD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52DB4-75E0-5F4E-9458-3D362526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18458-AE95-124E-BAD3-F3F326EE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357C5-BFEC-0F4B-B787-A98A1441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32FF-D737-424F-A71C-44B0F70C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6FA33-0A7E-6742-BD2B-96D29C83E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6E366-4BC3-6D47-817D-F0195F140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C6FFB-FDF6-AD4C-9AC6-65A7343E2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3094A-84EA-984F-A94B-B43C1C218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A1E56-003B-1A48-8F9F-B1C3AD05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331BD-6680-A143-874C-8CA3279E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AA2F8-5C0A-C741-9392-5D75317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5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B991-2495-F143-AED5-BAFA1423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CA62F-1BD5-E043-B696-860A986D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21431-3E1C-2944-8051-E8703B40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AED66-7E33-B347-955A-99EA3EA8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FF3BC-06FF-5145-865D-24CDC8C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A8C653-BB98-9F43-94CA-3C804660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E1BC3-FC87-634D-A307-9D908FDF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6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1A50-FC0C-CB40-A165-C1DDE53F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0581F-13EB-0045-AE50-A6C8115B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9F32D-FD82-414D-8B21-6A53DD923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5D0A2-EA4B-DB4E-8645-00DE0BA3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F607A-34F7-4E4A-9766-E267A6B9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9ACE6-A459-B141-BA5C-5D2B98DF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3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540E-9437-EB45-81DD-B368DCCC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C99ED-F128-A54F-AC7A-B6EA90552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97606-35E1-DB41-9A83-C11713CCC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F0BD1-ACF8-834F-9173-E07BB4E9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F148F-2372-1C41-B041-35080ADE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BE807-B04B-9445-BEFF-5A6252AE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8FC40-6B3C-7542-9DE0-DA85037D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B794B-68C3-5844-9910-F32E4D71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825C3-C19B-9047-AE85-7FE2E4CB9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5385-2786-D64A-95B7-F48E75C3F12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228B7-E7E0-BF4F-81C5-5500854F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13085-F5F0-9441-8642-A585F59DE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175E-DC19-D942-B008-FE622C5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thaliveresource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2C20-4C3B-394C-BD95-7E95F4FFB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/>
              <a:t>How to Include Kids with Special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3F9A4-CAEE-8A4D-8BC3-4ED8FC368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600"/>
              <a:t>CHM Leadership Certification Level 3, Course 7</a:t>
            </a:r>
          </a:p>
          <a:p>
            <a:pPr algn="l"/>
            <a:endParaRPr lang="en-US" sz="1600"/>
          </a:p>
          <a:p>
            <a:pPr algn="l"/>
            <a:r>
              <a:rPr lang="en-US" sz="1600"/>
              <a:t>Presented by Linda Ambrose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B6F81-A1CD-6540-B3D6-C469244BA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7" r="2832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527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285750"/>
            <a:ext cx="6496050" cy="619125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72 Book" pitchFamily="2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A child may benefit from a   program that is designed especially for children with mental impairments.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There are websites such as Faith Alive Christian Resources that have information and sample curriculum materials. </a:t>
            </a:r>
            <a:r>
              <a:rPr lang="en-US" sz="4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72 BOOK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www.faithaliveresources.org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FF6E6D3-5CCB-8048-8D57-1D20E51B1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85750"/>
            <a:ext cx="49720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838200"/>
            <a:ext cx="6934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Physical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33600"/>
            <a:ext cx="84582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DONI 72 BOOK" pitchFamily="2" charset="0"/>
              </a:rPr>
              <a:t>A variety of conditions and diseases usually present at birth or as a result of injury.</a:t>
            </a:r>
          </a:p>
          <a:p>
            <a:r>
              <a:rPr lang="en-US" sz="4000" b="1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DONI 72 BOOK" pitchFamily="2" charset="0"/>
              </a:rPr>
              <a:t>It’s important to work with the family to understand specific needs.</a:t>
            </a:r>
          </a:p>
          <a:p>
            <a:r>
              <a:rPr lang="en-US" sz="4000" b="1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DONI 72 BOOK" pitchFamily="2" charset="0"/>
              </a:rPr>
              <a:t>Provide a safe physical environment and encouragement for the child to be independent.</a:t>
            </a:r>
          </a:p>
          <a:p>
            <a:endParaRPr lang="en-US" dirty="0"/>
          </a:p>
        </p:txBody>
      </p:sp>
      <p:pic>
        <p:nvPicPr>
          <p:cNvPr id="2050" name="Picture 2" descr="C:\Documents and Settings\MugandaT\Local Settings\Temporary Internet Files\Content.IE5\PGRV89IT\MCBD0767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2151" y="232258"/>
            <a:ext cx="2061999" cy="1901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85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914400"/>
            <a:ext cx="9277350" cy="5486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Older children may be self-conscious  about talking or asking questions about a physical disability.</a:t>
            </a:r>
          </a:p>
          <a:p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Help them to be comfortable enough to break down barriers.</a:t>
            </a:r>
          </a:p>
          <a:p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Encourage the child with a disability to become the expert by helping others understand.</a:t>
            </a:r>
          </a:p>
          <a:p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Each child can experience God’s unconditional love through your faith in action.</a:t>
            </a:r>
          </a:p>
        </p:txBody>
      </p:sp>
    </p:spTree>
    <p:extLst>
      <p:ext uri="{BB962C8B-B14F-4D97-AF65-F5344CB8AC3E}">
        <p14:creationId xmlns:p14="http://schemas.microsoft.com/office/powerpoint/2010/main" val="400820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161588"/>
            <a:ext cx="5524500" cy="4838700"/>
          </a:xfrm>
        </p:spPr>
        <p:txBody>
          <a:bodyPr>
            <a:norm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latin typeface="Bodoni 72 Book" pitchFamily="2" charset="0"/>
              </a:rPr>
              <a:t>Enlarge visuals and use sign language for some of the songs.</a:t>
            </a:r>
          </a:p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latin typeface="Bodoni 72 Book" pitchFamily="2" charset="0"/>
              </a:rPr>
              <a:t>Be aware of food allergies when serving snacks.</a:t>
            </a:r>
          </a:p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latin typeface="Bodoni 72 Book" pitchFamily="2" charset="0"/>
              </a:rPr>
              <a:t>Have someone demonstrate how a wheelchair works to educate children’s curiosity.</a:t>
            </a:r>
          </a:p>
          <a:p>
            <a:endParaRPr lang="en-US" sz="2000" dirty="0">
              <a:solidFill>
                <a:schemeClr val="bg1">
                  <a:alpha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5" descr="C:\Documents and Settings\MugandaT\Local Settings\Temporary Internet Files\Content.IE5\TZD9KBAT\MCj00887540000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5999" y="1433143"/>
            <a:ext cx="5260976" cy="3952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00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973BF0-951E-B249-A14D-A5B6D38F2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76" r="-1" b="1067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5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1097C430-3E3F-A546-AFB4-EBF94E5FD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0" r="13368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7FD01-8C44-0549-8993-FD101C8D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16" y="428954"/>
            <a:ext cx="4819952" cy="6713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ODONI 72 BOOK" pitchFamily="2" charset="0"/>
              </a:rPr>
              <a:t>TIPS</a:t>
            </a:r>
            <a:r>
              <a:rPr lang="en-US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05770C-A978-4196-AB55-396D98E9D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2" y="1271782"/>
            <a:ext cx="5486400" cy="4794910"/>
          </a:xfrm>
        </p:spPr>
        <p:txBody>
          <a:bodyPr anchor="t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Provide a warm and welcoming environment in church and school programs for children with special needs. </a:t>
            </a:r>
          </a:p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It is a wonderful way to show that every child can receive God’s promises and serve in God’s kingdom.</a:t>
            </a:r>
          </a:p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Seek advice &amp; help of the child’s family.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3816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More Tips . . .</a:t>
            </a:r>
          </a:p>
        </p:txBody>
      </p:sp>
      <p:pic>
        <p:nvPicPr>
          <p:cNvPr id="4" name="Picture 3" descr="30X2575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6" y="0"/>
            <a:ext cx="5637204" cy="685800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27800" y="1909192"/>
            <a:ext cx="4713997" cy="36477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 of the child with special needs helps the child to be accepted by a group.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know the child as a unique person.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age-appropriate language and activities.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do anything with the group that one child has no chance to do successfully.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9C06C6E-E83A-3E45-8F07-F0B799D08D25}"/>
              </a:ext>
            </a:extLst>
          </p:cNvPr>
          <p:cNvSpPr txBox="1"/>
          <p:nvPr/>
        </p:nvSpPr>
        <p:spPr>
          <a:xfrm>
            <a:off x="5749447" y="1089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1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3950" y="495299"/>
            <a:ext cx="7924800" cy="990601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Other Tips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485900"/>
            <a:ext cx="5391149" cy="45529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Respect child’s need to develop independence; be patient and praise child’s best effort.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Talk to the whole group about how everyone can be loving and kind to the person with special needs.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Keep communication open and honest between you and the child’s family.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60FA7-17E6-3B43-A11E-A5D0A25F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9" y="1162050"/>
            <a:ext cx="4914899" cy="48768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257175"/>
          </a:effectLst>
        </p:spPr>
      </p:pic>
    </p:spTree>
    <p:extLst>
      <p:ext uri="{BB962C8B-B14F-4D97-AF65-F5344CB8AC3E}">
        <p14:creationId xmlns:p14="http://schemas.microsoft.com/office/powerpoint/2010/main" val="412611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66751"/>
            <a:ext cx="7924800" cy="68579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Learning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600200"/>
            <a:ext cx="9334500" cy="459104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Avoid putting an individual child in the spotlight.</a:t>
            </a:r>
          </a:p>
          <a:p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Pair up children to help each other on tasks that may prove difficult to one of them alone.</a:t>
            </a:r>
          </a:p>
          <a:p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Allow plenty of time for a child with learning disabilities to respond to a question and provide visual prompts.</a:t>
            </a:r>
          </a:p>
        </p:txBody>
      </p:sp>
    </p:spTree>
    <p:extLst>
      <p:ext uri="{BB962C8B-B14F-4D97-AF65-F5344CB8AC3E}">
        <p14:creationId xmlns:p14="http://schemas.microsoft.com/office/powerpoint/2010/main" val="3828818719"/>
      </p:ext>
    </p:extLst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9220200" cy="556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Repeat directions or write them on a chalkboard.</a:t>
            </a:r>
          </a:p>
          <a:p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Break tasks into smaller steps for older children.</a:t>
            </a:r>
          </a:p>
          <a:p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Offer a choice of activities.</a:t>
            </a:r>
          </a:p>
          <a:p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Provide help with tasks that require eye-hand coordination for younger children.</a:t>
            </a:r>
          </a:p>
          <a:p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Introduce key points and repeat them at summary time.</a:t>
            </a:r>
          </a:p>
        </p:txBody>
      </p:sp>
    </p:spTree>
    <p:extLst>
      <p:ext uri="{BB962C8B-B14F-4D97-AF65-F5344CB8AC3E}">
        <p14:creationId xmlns:p14="http://schemas.microsoft.com/office/powerpoint/2010/main" val="272652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434181"/>
            <a:ext cx="7924800" cy="73183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Attention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0" y="1394619"/>
            <a:ext cx="6934200" cy="502920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Children with attention disorders may be hyperactive, easily distracted, or impulsive.</a:t>
            </a:r>
          </a:p>
          <a:p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Things that benefit a child that has attention disorder are smaller classes, quieter classrooms, routines, limited distractions, peer helpers.</a:t>
            </a:r>
          </a:p>
          <a:p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Establish regular patterns and routines.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571B4-F4A0-1C40-ACAD-0C78CE90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45000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7391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CC8D22-683C-DC41-ABA6-E7B5DC84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1"/>
            <a:ext cx="668655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828675"/>
            <a:ext cx="10477500" cy="52006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Keep instructions and rules simple but remain firm about expectations. </a:t>
            </a:r>
          </a:p>
          <a:p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Maintain eye contact with hyperactive children.</a:t>
            </a:r>
          </a:p>
          <a:p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Keep a attitude positive to help other kids accept hyperactive  child too.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586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BF27C3-B338-3443-BE9C-2A9AD1A2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317500"/>
            <a:ext cx="10160000" cy="622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181100" y="685804"/>
            <a:ext cx="91440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8348"/>
            <a:ext cx="7391400" cy="5334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Mental Impairments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550" y="1543050"/>
            <a:ext cx="9486900" cy="4629146"/>
          </a:xfrm>
          <a:solidFill>
            <a:schemeClr val="tx1">
              <a:alpha val="37633"/>
            </a:schemeClr>
          </a:solidFill>
        </p:spPr>
        <p:txBody>
          <a:bodyPr/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Mental impairments cause delays in the development of intellectual and social skills.</a:t>
            </a:r>
          </a:p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Repetition of songs, memory work, key points in stories will help the child learn.</a:t>
            </a:r>
          </a:p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 BOOK" pitchFamily="2" charset="0"/>
              </a:rPr>
              <a:t>Learn some of the basic signing language the child may also be learning.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9915"/>
      </p:ext>
    </p:extLst>
  </p:cSld>
  <p:clrMapOvr>
    <a:masterClrMapping/>
  </p:clrMapOvr>
  <p:transition spd="med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1305</Words>
  <Application>Microsoft Office PowerPoint</Application>
  <PresentationFormat>Widescreen</PresentationFormat>
  <Paragraphs>133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Bodoni 72 Book</vt:lpstr>
      <vt:lpstr>Bodoni 72 Book</vt:lpstr>
      <vt:lpstr>Calibri</vt:lpstr>
      <vt:lpstr>Calibri Light</vt:lpstr>
      <vt:lpstr>Comic Sans MS</vt:lpstr>
      <vt:lpstr>Cooper Black</vt:lpstr>
      <vt:lpstr>Office Theme</vt:lpstr>
      <vt:lpstr>How to Include Kids with Special Needs</vt:lpstr>
      <vt:lpstr>TIPS </vt:lpstr>
      <vt:lpstr>More Tips . . .</vt:lpstr>
      <vt:lpstr>Other Tips . . .</vt:lpstr>
      <vt:lpstr>Learning Disabilities</vt:lpstr>
      <vt:lpstr>PowerPoint Presentation</vt:lpstr>
      <vt:lpstr>Attention Disorders</vt:lpstr>
      <vt:lpstr>PowerPoint Presentation</vt:lpstr>
      <vt:lpstr>Mental Impairments</vt:lpstr>
      <vt:lpstr>PowerPoint Presentation</vt:lpstr>
      <vt:lpstr>Physical Disabilities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Include Kids with Special Needs</dc:title>
  <dc:creator>Linda Ambrose</dc:creator>
  <cp:lastModifiedBy>Nin Li</cp:lastModifiedBy>
  <cp:revision>3</cp:revision>
  <dcterms:created xsi:type="dcterms:W3CDTF">2021-07-14T21:27:01Z</dcterms:created>
  <dcterms:modified xsi:type="dcterms:W3CDTF">2023-08-22T05:33:19Z</dcterms:modified>
</cp:coreProperties>
</file>